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57"/>
  </p:notesMasterIdLst>
  <p:handoutMasterIdLst>
    <p:handoutMasterId r:id="rId58"/>
  </p:handoutMasterIdLst>
  <p:sldIdLst>
    <p:sldId id="256" r:id="rId8"/>
    <p:sldId id="260" r:id="rId9"/>
    <p:sldId id="261" r:id="rId10"/>
    <p:sldId id="259" r:id="rId11"/>
    <p:sldId id="257" r:id="rId12"/>
    <p:sldId id="262" r:id="rId13"/>
    <p:sldId id="263" r:id="rId14"/>
    <p:sldId id="264" r:id="rId15"/>
    <p:sldId id="266" r:id="rId16"/>
    <p:sldId id="275" r:id="rId17"/>
    <p:sldId id="267" r:id="rId18"/>
    <p:sldId id="268" r:id="rId19"/>
    <p:sldId id="269" r:id="rId20"/>
    <p:sldId id="315" r:id="rId21"/>
    <p:sldId id="277" r:id="rId22"/>
    <p:sldId id="278" r:id="rId23"/>
    <p:sldId id="279" r:id="rId24"/>
    <p:sldId id="280" r:id="rId25"/>
    <p:sldId id="281" r:id="rId26"/>
    <p:sldId id="270" r:id="rId27"/>
    <p:sldId id="282" r:id="rId28"/>
    <p:sldId id="283" r:id="rId29"/>
    <p:sldId id="284" r:id="rId30"/>
    <p:sldId id="285" r:id="rId31"/>
    <p:sldId id="286" r:id="rId32"/>
    <p:sldId id="287" r:id="rId33"/>
    <p:sldId id="316" r:id="rId34"/>
    <p:sldId id="288" r:id="rId35"/>
    <p:sldId id="289" r:id="rId36"/>
    <p:sldId id="290" r:id="rId37"/>
    <p:sldId id="291" r:id="rId38"/>
    <p:sldId id="307" r:id="rId39"/>
    <p:sldId id="308" r:id="rId40"/>
    <p:sldId id="309" r:id="rId41"/>
    <p:sldId id="310" r:id="rId42"/>
    <p:sldId id="311" r:id="rId43"/>
    <p:sldId id="312" r:id="rId44"/>
    <p:sldId id="313" r:id="rId45"/>
    <p:sldId id="314" r:id="rId46"/>
    <p:sldId id="292" r:id="rId47"/>
    <p:sldId id="293" r:id="rId48"/>
    <p:sldId id="302" r:id="rId49"/>
    <p:sldId id="303" r:id="rId50"/>
    <p:sldId id="271" r:id="rId51"/>
    <p:sldId id="273" r:id="rId52"/>
    <p:sldId id="304" r:id="rId53"/>
    <p:sldId id="305" r:id="rId54"/>
    <p:sldId id="274" r:id="rId55"/>
    <p:sldId id="306" r:id="rId56"/>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0041"/>
    <a:srgbClr val="480043"/>
    <a:srgbClr val="480048"/>
    <a:srgbClr val="3A0048"/>
    <a:srgbClr val="5B2D7C"/>
    <a:srgbClr val="835B8F"/>
    <a:srgbClr val="9046A4"/>
    <a:srgbClr val="AC60D6"/>
    <a:srgbClr val="CC99FF"/>
    <a:srgbClr val="D63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10" autoAdjust="0"/>
    <p:restoredTop sz="93468" autoAdjust="0"/>
  </p:normalViewPr>
  <p:slideViewPr>
    <p:cSldViewPr>
      <p:cViewPr>
        <p:scale>
          <a:sx n="60" d="100"/>
          <a:sy n="60" d="100"/>
        </p:scale>
        <p:origin x="-324" y="192"/>
      </p:cViewPr>
      <p:guideLst>
        <p:guide orient="horz" pos="2160"/>
        <p:guide pos="2880"/>
      </p:guideLst>
    </p:cSldViewPr>
  </p:slideViewPr>
  <p:notesTextViewPr>
    <p:cViewPr>
      <p:scale>
        <a:sx n="1" d="1"/>
        <a:sy n="1" d="1"/>
      </p:scale>
      <p:origin x="0" y="0"/>
    </p:cViewPr>
  </p:notesTextViewPr>
  <p:notesViewPr>
    <p:cSldViewPr>
      <p:cViewPr varScale="1">
        <p:scale>
          <a:sx n="76" d="100"/>
          <a:sy n="76" d="100"/>
        </p:scale>
        <p:origin x="-2214" y="-102"/>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B4FAD482-4B7B-4842-8821-58EEC4E92195}" type="datetimeFigureOut">
              <a:rPr kumimoji="1" lang="ja-JP" altLang="en-US" smtClean="0"/>
              <a:t>2014/10/20</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E15DBD59-CB09-47C9-B3D4-0BDE2BC342BC}" type="slidenum">
              <a:rPr kumimoji="1" lang="ja-JP" altLang="en-US" smtClean="0"/>
              <a:t>‹#›</a:t>
            </a:fld>
            <a:endParaRPr kumimoji="1" lang="ja-JP" altLang="en-US"/>
          </a:p>
        </p:txBody>
      </p:sp>
    </p:spTree>
    <p:extLst>
      <p:ext uri="{BB962C8B-B14F-4D97-AF65-F5344CB8AC3E}">
        <p14:creationId xmlns:p14="http://schemas.microsoft.com/office/powerpoint/2010/main" val="1997407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9EA4AB72-C5D3-45E6-917B-C22A57470C4C}" type="datetimeFigureOut">
              <a:rPr kumimoji="1" lang="ja-JP" altLang="en-US" smtClean="0"/>
              <a:t>2014/10/20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C4B15F04-48BC-4386-A4BE-3FF85567F5A0}" type="slidenum">
              <a:rPr kumimoji="1" lang="ja-JP" altLang="en-US" smtClean="0"/>
              <a:t>‹#›</a:t>
            </a:fld>
            <a:endParaRPr kumimoji="1" lang="ja-JP" altLang="en-US"/>
          </a:p>
        </p:txBody>
      </p:sp>
    </p:spTree>
    <p:extLst>
      <p:ext uri="{BB962C8B-B14F-4D97-AF65-F5344CB8AC3E}">
        <p14:creationId xmlns:p14="http://schemas.microsoft.com/office/powerpoint/2010/main" val="14657725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15F04-48BC-4386-A4BE-3FF85567F5A0}" type="slidenum">
              <a:rPr kumimoji="1" lang="ja-JP" altLang="en-US" smtClean="0"/>
              <a:t>1</a:t>
            </a:fld>
            <a:endParaRPr kumimoji="1" lang="ja-JP" altLang="en-US"/>
          </a:p>
        </p:txBody>
      </p:sp>
    </p:spTree>
    <p:extLst>
      <p:ext uri="{BB962C8B-B14F-4D97-AF65-F5344CB8AC3E}">
        <p14:creationId xmlns:p14="http://schemas.microsoft.com/office/powerpoint/2010/main" val="1887532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22279" eaLnBrk="0" hangingPunct="0">
              <a:defRPr kumimoji="1" sz="3200">
                <a:solidFill>
                  <a:srgbClr val="00003A"/>
                </a:solidFill>
                <a:latin typeface="Times New Roman" pitchFamily="18" charset="0"/>
                <a:ea typeface="ＭＳ Ｐゴシック" pitchFamily="50" charset="-128"/>
              </a:defRPr>
            </a:lvl1pPr>
            <a:lvl2pPr marL="742902" indent="-285732" defTabSz="922279" eaLnBrk="0" hangingPunct="0">
              <a:defRPr kumimoji="1" sz="3200">
                <a:solidFill>
                  <a:srgbClr val="00003A"/>
                </a:solidFill>
                <a:latin typeface="Times New Roman" pitchFamily="18" charset="0"/>
                <a:ea typeface="ＭＳ Ｐゴシック" pitchFamily="50" charset="-128"/>
              </a:defRPr>
            </a:lvl2pPr>
            <a:lvl3pPr marL="1142927" indent="-228585" defTabSz="922279" eaLnBrk="0" hangingPunct="0">
              <a:defRPr kumimoji="1" sz="3200">
                <a:solidFill>
                  <a:srgbClr val="00003A"/>
                </a:solidFill>
                <a:latin typeface="Times New Roman" pitchFamily="18" charset="0"/>
                <a:ea typeface="ＭＳ Ｐゴシック" pitchFamily="50" charset="-128"/>
              </a:defRPr>
            </a:lvl3pPr>
            <a:lvl4pPr marL="1600097" indent="-228585" defTabSz="922279" eaLnBrk="0" hangingPunct="0">
              <a:defRPr kumimoji="1" sz="3200">
                <a:solidFill>
                  <a:srgbClr val="00003A"/>
                </a:solidFill>
                <a:latin typeface="Times New Roman" pitchFamily="18" charset="0"/>
                <a:ea typeface="ＭＳ Ｐゴシック" pitchFamily="50" charset="-128"/>
              </a:defRPr>
            </a:lvl4pPr>
            <a:lvl5pPr marL="2057269" indent="-228585" defTabSz="922279" eaLnBrk="0" hangingPunct="0">
              <a:defRPr kumimoji="1" sz="3200">
                <a:solidFill>
                  <a:srgbClr val="00003A"/>
                </a:solidFill>
                <a:latin typeface="Times New Roman" pitchFamily="18" charset="0"/>
                <a:ea typeface="ＭＳ Ｐゴシック" pitchFamily="50" charset="-128"/>
              </a:defRPr>
            </a:lvl5pPr>
            <a:lvl6pPr marL="2514439" indent="-228585" algn="ctr" defTabSz="922279" eaLnBrk="0" fontAlgn="base" hangingPunct="0">
              <a:spcBef>
                <a:spcPct val="20000"/>
              </a:spcBef>
              <a:spcAft>
                <a:spcPct val="0"/>
              </a:spcAft>
              <a:buClr>
                <a:schemeClr val="accent2"/>
              </a:buClr>
              <a:defRPr kumimoji="1" sz="3200">
                <a:solidFill>
                  <a:srgbClr val="00003A"/>
                </a:solidFill>
                <a:latin typeface="Times New Roman" pitchFamily="18" charset="0"/>
                <a:ea typeface="ＭＳ Ｐゴシック" pitchFamily="50" charset="-128"/>
              </a:defRPr>
            </a:lvl6pPr>
            <a:lvl7pPr marL="2971610" indent="-228585" algn="ctr" defTabSz="922279" eaLnBrk="0" fontAlgn="base" hangingPunct="0">
              <a:spcBef>
                <a:spcPct val="20000"/>
              </a:spcBef>
              <a:spcAft>
                <a:spcPct val="0"/>
              </a:spcAft>
              <a:buClr>
                <a:schemeClr val="accent2"/>
              </a:buClr>
              <a:defRPr kumimoji="1" sz="3200">
                <a:solidFill>
                  <a:srgbClr val="00003A"/>
                </a:solidFill>
                <a:latin typeface="Times New Roman" pitchFamily="18" charset="0"/>
                <a:ea typeface="ＭＳ Ｐゴシック" pitchFamily="50" charset="-128"/>
              </a:defRPr>
            </a:lvl7pPr>
            <a:lvl8pPr marL="3428781" indent="-228585" algn="ctr" defTabSz="922279" eaLnBrk="0" fontAlgn="base" hangingPunct="0">
              <a:spcBef>
                <a:spcPct val="20000"/>
              </a:spcBef>
              <a:spcAft>
                <a:spcPct val="0"/>
              </a:spcAft>
              <a:buClr>
                <a:schemeClr val="accent2"/>
              </a:buClr>
              <a:defRPr kumimoji="1" sz="3200">
                <a:solidFill>
                  <a:srgbClr val="00003A"/>
                </a:solidFill>
                <a:latin typeface="Times New Roman" pitchFamily="18" charset="0"/>
                <a:ea typeface="ＭＳ Ｐゴシック" pitchFamily="50" charset="-128"/>
              </a:defRPr>
            </a:lvl8pPr>
            <a:lvl9pPr marL="3885951" indent="-228585" algn="ctr" defTabSz="922279" eaLnBrk="0" fontAlgn="base" hangingPunct="0">
              <a:spcBef>
                <a:spcPct val="20000"/>
              </a:spcBef>
              <a:spcAft>
                <a:spcPct val="0"/>
              </a:spcAft>
              <a:buClr>
                <a:schemeClr val="accent2"/>
              </a:buClr>
              <a:defRPr kumimoji="1" sz="3200">
                <a:solidFill>
                  <a:srgbClr val="00003A"/>
                </a:solidFill>
                <a:latin typeface="Times New Roman" pitchFamily="18" charset="0"/>
                <a:ea typeface="ＭＳ Ｐゴシック" pitchFamily="50" charset="-128"/>
              </a:defRPr>
            </a:lvl9pPr>
          </a:lstStyle>
          <a:p>
            <a:pPr eaLnBrk="1" hangingPunct="1">
              <a:buClr>
                <a:srgbClr val="C0504D"/>
              </a:buClr>
            </a:pPr>
            <a:fld id="{DB3757D7-6475-4C58-92EF-27BFCBC09693}" type="slidenum">
              <a:rPr lang="ja-JP" altLang="en-US" sz="1200">
                <a:solidFill>
                  <a:prstClr val="black"/>
                </a:solidFill>
              </a:rPr>
              <a:pPr eaLnBrk="1" hangingPunct="1">
                <a:buClr>
                  <a:srgbClr val="C0504D"/>
                </a:buClr>
              </a:pPr>
              <a:t>18</a:t>
            </a:fld>
            <a:endParaRPr lang="en-US" altLang="ja-JP" sz="1200">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ja-JP"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15F04-48BC-4386-A4BE-3FF85567F5A0}" type="slidenum">
              <a:rPr kumimoji="1" lang="ja-JP" altLang="en-US" smtClean="0"/>
              <a:t>19</a:t>
            </a:fld>
            <a:endParaRPr kumimoji="1" lang="ja-JP" altLang="en-US"/>
          </a:p>
        </p:txBody>
      </p:sp>
    </p:spTree>
    <p:extLst>
      <p:ext uri="{BB962C8B-B14F-4D97-AF65-F5344CB8AC3E}">
        <p14:creationId xmlns:p14="http://schemas.microsoft.com/office/powerpoint/2010/main" val="3979828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15F04-48BC-4386-A4BE-3FF85567F5A0}"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221509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15F04-48BC-4386-A4BE-3FF85567F5A0}"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281729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15F04-48BC-4386-A4BE-3FF85567F5A0}" type="slidenum">
              <a:rPr kumimoji="1" lang="ja-JP" altLang="en-US" smtClean="0"/>
              <a:t>36</a:t>
            </a:fld>
            <a:endParaRPr kumimoji="1" lang="ja-JP" altLang="en-US"/>
          </a:p>
        </p:txBody>
      </p:sp>
    </p:spTree>
    <p:extLst>
      <p:ext uri="{BB962C8B-B14F-4D97-AF65-F5344CB8AC3E}">
        <p14:creationId xmlns:p14="http://schemas.microsoft.com/office/powerpoint/2010/main" val="385995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15F04-48BC-4386-A4BE-3FF85567F5A0}" type="slidenum">
              <a:rPr kumimoji="1" lang="ja-JP" altLang="en-US" smtClean="0"/>
              <a:t>41</a:t>
            </a:fld>
            <a:endParaRPr kumimoji="1" lang="ja-JP" altLang="en-US"/>
          </a:p>
        </p:txBody>
      </p:sp>
    </p:spTree>
    <p:extLst>
      <p:ext uri="{BB962C8B-B14F-4D97-AF65-F5344CB8AC3E}">
        <p14:creationId xmlns:p14="http://schemas.microsoft.com/office/powerpoint/2010/main" val="44078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B15F04-48BC-4386-A4BE-3FF85567F5A0}" type="slidenum">
              <a:rPr kumimoji="1" lang="ja-JP" altLang="en-US" smtClean="0"/>
              <a:t>47</a:t>
            </a:fld>
            <a:endParaRPr kumimoji="1" lang="ja-JP" altLang="en-US"/>
          </a:p>
        </p:txBody>
      </p:sp>
    </p:spTree>
    <p:extLst>
      <p:ext uri="{BB962C8B-B14F-4D97-AF65-F5344CB8AC3E}">
        <p14:creationId xmlns:p14="http://schemas.microsoft.com/office/powerpoint/2010/main" val="965055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26766"/>
            <a:ext cx="9144000" cy="6884765"/>
          </a:xfrm>
          <a:prstGeom prst="rect">
            <a:avLst/>
          </a:prstGeom>
          <a:solidFill>
            <a:srgbClr val="410041"/>
          </a:solidFill>
          <a:ln/>
        </p:spPr>
        <p:style>
          <a:lnRef idx="1">
            <a:schemeClr val="accent4"/>
          </a:lnRef>
          <a:fillRef idx="3">
            <a:schemeClr val="accent4"/>
          </a:fillRef>
          <a:effectRef idx="2">
            <a:schemeClr val="accent4"/>
          </a:effectRef>
          <a:fontRef idx="minor">
            <a:schemeClr val="lt1"/>
          </a:fontRef>
        </p:style>
        <p:txBody>
          <a:bodyPr rtlCol="0" anchor="ctr"/>
          <a:lstStyle/>
          <a:p>
            <a:pPr algn="ctr" eaLnBrk="1" latinLnBrk="0" hangingPunct="1"/>
            <a:endParaRPr kumimoji="0" lang="en-US"/>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dirty="0" smtClean="0"/>
              <a:t>マスター サブタイトルの書式設定</a:t>
            </a:r>
            <a:endParaRPr kumimoji="0" lang="en-US" dirty="0"/>
          </a:p>
        </p:txBody>
      </p:sp>
      <p:sp>
        <p:nvSpPr>
          <p:cNvPr id="28" name="日付プレースホルダー 27"/>
          <p:cNvSpPr>
            <a:spLocks noGrp="1"/>
          </p:cNvSpPr>
          <p:nvPr>
            <p:ph type="dt" sz="half" idx="10"/>
          </p:nvPr>
        </p:nvSpPr>
        <p:spPr/>
        <p:txBody>
          <a:bodyPr/>
          <a:lstStyle/>
          <a:p>
            <a:fld id="{28A93CBB-6F76-4E55-A791-535D98550127}" type="datetimeFigureOut">
              <a:rPr kumimoji="1" lang="ja-JP" altLang="en-US" smtClean="0"/>
              <a:t>2014/10/20</a:t>
            </a:fld>
            <a:endParaRPr kumimoji="1" lang="ja-JP" altLang="en-US"/>
          </a:p>
        </p:txBody>
      </p:sp>
      <p:sp>
        <p:nvSpPr>
          <p:cNvPr id="17" name="フッター プレースホルダー 16"/>
          <p:cNvSpPr>
            <a:spLocks noGrp="1"/>
          </p:cNvSpPr>
          <p:nvPr>
            <p:ph type="ftr" sz="quarter" idx="11"/>
          </p:nvPr>
        </p:nvSpPr>
        <p:spPr/>
        <p:txBody>
          <a:bodyPr/>
          <a:lstStyle/>
          <a:p>
            <a:endParaRPr kumimoji="1" lang="ja-JP" altLang="en-US" dirty="0"/>
          </a:p>
        </p:txBody>
      </p:sp>
      <p:sp>
        <p:nvSpPr>
          <p:cNvPr id="29" name="スライド番号プレースホルダー 28"/>
          <p:cNvSpPr>
            <a:spLocks noGrp="1"/>
          </p:cNvSpPr>
          <p:nvPr>
            <p:ph type="sldNum" sz="quarter" idx="12"/>
          </p:nvPr>
        </p:nvSpPr>
        <p:spPr/>
        <p:txBody>
          <a:bodyPr lIns="0" tIns="0" rIns="0" bIns="0">
            <a:noAutofit/>
          </a:bodyPr>
          <a:lstStyle>
            <a:lvl1pPr>
              <a:defRPr sz="1400">
                <a:solidFill>
                  <a:srgbClr val="FFFFFF"/>
                </a:solidFill>
              </a:defRPr>
            </a:lvl1pPr>
          </a:lstStyle>
          <a:p>
            <a:fld id="{E7ADB29C-7408-418E-B12E-C04248606E51}" type="slidenum">
              <a:rPr kumimoji="1" lang="ja-JP" altLang="en-US" smtClean="0"/>
              <a:t>‹#›</a:t>
            </a:fld>
            <a:endParaRPr kumimoji="1" lang="ja-JP" altLang="en-US"/>
          </a:p>
        </p:txBody>
      </p:sp>
      <p:sp>
        <p:nvSpPr>
          <p:cNvPr id="7" name="正方形/長方形 6"/>
          <p:cNvSpPr/>
          <p:nvPr/>
        </p:nvSpPr>
        <p:spPr>
          <a:xfrm>
            <a:off x="0" y="1196752"/>
            <a:ext cx="9143999" cy="1512167"/>
          </a:xfrm>
          <a:prstGeom prst="rect">
            <a:avLst/>
          </a:prstGeom>
          <a:solidFill>
            <a:schemeClr val="bg1"/>
          </a:solidFill>
          <a:ln>
            <a:noFill/>
          </a:ln>
          <a:effectLst>
            <a:outerShdw blurRad="50800" dist="38100" dir="5400000" algn="t"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1196752"/>
            <a:ext cx="8229600" cy="1470025"/>
          </a:xfrm>
        </p:spPr>
        <p:txBody>
          <a:bodyPr anchor="ctr"/>
          <a:lstStyle>
            <a:lvl1pPr algn="ctr">
              <a:defRPr lang="en-US" dirty="0">
                <a:solidFill>
                  <a:schemeClr val="tx1"/>
                </a:solidFill>
              </a:defRPr>
            </a:lvl1pPr>
          </a:lstStyle>
          <a:p>
            <a:r>
              <a:rPr kumimoji="0" lang="ja-JP" altLang="en-US" dirty="0" smtClean="0"/>
              <a:t>マスター タイトルの書式設定</a:t>
            </a:r>
            <a:endParaRPr kumimoji="0" lang="en-US" dirty="0"/>
          </a:p>
        </p:txBody>
      </p:sp>
      <p:pic>
        <p:nvPicPr>
          <p:cNvPr id="1027" name="Picture 3" descr="C:\Users\wave\Desktop\rogo.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427765" y="6038831"/>
            <a:ext cx="2288468" cy="54611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t>2014/10/20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ADB29C-7408-418E-B12E-C04248606E51}"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914400" y="274640"/>
            <a:ext cx="55626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t>2014/10/20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ADB29C-7408-418E-B12E-C04248606E51}"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26765"/>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17" name="フッター プレースホルダー 16"/>
          <p:cNvSpPr>
            <a:spLocks noGrp="1"/>
          </p:cNvSpPr>
          <p:nvPr>
            <p:ph type="ftr" sz="quarter" idx="11"/>
          </p:nvPr>
        </p:nvSpPr>
        <p:spPr/>
        <p:txBody>
          <a:bodyPr/>
          <a:lstStyle/>
          <a:p>
            <a:endParaRPr kumimoji="1" lang="ja-JP" altLang="en-US" dirty="0">
              <a:solidFill>
                <a:srgbClr val="666666"/>
              </a:solidFill>
            </a:endParaRPr>
          </a:p>
        </p:txBody>
      </p:sp>
      <p:sp>
        <p:nvSpPr>
          <p:cNvPr id="29" name="スライド番号プレースホルダー 28"/>
          <p:cNvSpPr>
            <a:spLocks noGrp="1"/>
          </p:cNvSpPr>
          <p:nvPr>
            <p:ph type="sldNum" sz="quarter" idx="12"/>
          </p:nvPr>
        </p:nvSpPr>
        <p:spPr/>
        <p:txBody>
          <a:bodyPr lIns="0" tIns="0" rIns="0" bIns="0">
            <a:noAutofit/>
          </a:bodyPr>
          <a:lstStyle>
            <a:lvl1pPr>
              <a:defRPr sz="1400">
                <a:solidFill>
                  <a:srgbClr val="FFFFFF"/>
                </a:solidFill>
              </a:defRPr>
            </a:lvl1pPr>
          </a:lstStyle>
          <a:p>
            <a:fld id="{E7ADB29C-7408-418E-B12E-C04248606E51}" type="slidenum">
              <a:rPr kumimoji="1" lang="ja-JP" altLang="en-US" smtClean="0"/>
              <a:pPr/>
              <a:t>‹#›</a:t>
            </a:fld>
            <a:endParaRPr kumimoji="1" lang="ja-JP" altLang="en-US"/>
          </a:p>
        </p:txBody>
      </p:sp>
      <p:sp>
        <p:nvSpPr>
          <p:cNvPr id="7" name="正方形/長方形 6"/>
          <p:cNvSpPr/>
          <p:nvPr/>
        </p:nvSpPr>
        <p:spPr>
          <a:xfrm>
            <a:off x="0" y="1196752"/>
            <a:ext cx="9143999" cy="1512167"/>
          </a:xfrm>
          <a:prstGeom prst="rect">
            <a:avLst/>
          </a:prstGeom>
          <a:solidFill>
            <a:srgbClr val="9046A4"/>
          </a:solidFill>
          <a:ln/>
          <a:effectLst>
            <a:outerShdw blurRad="50800" dist="38100" dir="5400000" algn="t"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anchor="ctr"/>
          <a:lstStyle/>
          <a:p>
            <a:pPr algn="ctr"/>
            <a:endParaRPr kumimoji="0" lang="en-US">
              <a:solidFill>
                <a:prstClr val="white"/>
              </a:solidFill>
            </a:endParaRPr>
          </a:p>
        </p:txBody>
      </p:sp>
      <p:sp>
        <p:nvSpPr>
          <p:cNvPr id="8" name="タイトル 7"/>
          <p:cNvSpPr>
            <a:spLocks noGrp="1"/>
          </p:cNvSpPr>
          <p:nvPr>
            <p:ph type="ctrTitle"/>
          </p:nvPr>
        </p:nvSpPr>
        <p:spPr>
          <a:xfrm>
            <a:off x="457200" y="1196752"/>
            <a:ext cx="8229600" cy="1470025"/>
          </a:xfrm>
        </p:spPr>
        <p:txBody>
          <a:bodyPr anchor="ctr"/>
          <a:lstStyle>
            <a:lvl1pPr algn="ctr">
              <a:defRPr lang="en-US" dirty="0">
                <a:solidFill>
                  <a:srgbClr val="FFFFFF"/>
                </a:solidFill>
              </a:defRPr>
            </a:lvl1pPr>
          </a:lstStyle>
          <a:p>
            <a:r>
              <a:rPr kumimoji="0" lang="ja-JP" altLang="en-US" dirty="0" smtClean="0"/>
              <a:t>マスター タイトルの書式設定</a:t>
            </a:r>
            <a:endParaRPr kumimoji="0" lang="en-US" dirty="0"/>
          </a:p>
        </p:txBody>
      </p:sp>
      <p:pic>
        <p:nvPicPr>
          <p:cNvPr id="1026" name="Picture 2" descr="C:\Users\wave\Desktop\img3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19872" y="5733256"/>
            <a:ext cx="2154188" cy="91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9841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p:txBody>
          <a:bodyPr/>
          <a:lstStyle/>
          <a:p>
            <a:endParaRPr kumimoji="1" lang="ja-JP" altLang="en-US" dirty="0">
              <a:solidFill>
                <a:srgbClr val="666666"/>
              </a:solidFill>
            </a:endParaRPr>
          </a:p>
        </p:txBody>
      </p:sp>
      <p:sp>
        <p:nvSpPr>
          <p:cNvPr id="6" name="スライド番号プレースホルダー 5"/>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8" name="コンテンツ プレースホルダー 7"/>
          <p:cNvSpPr>
            <a:spLocks noGrp="1"/>
          </p:cNvSpPr>
          <p:nvPr>
            <p:ph sz="quarter" idx="1"/>
          </p:nvPr>
        </p:nvSpPr>
        <p:spPr>
          <a:xfrm>
            <a:off x="914400" y="1447800"/>
            <a:ext cx="7772400" cy="4572000"/>
          </a:xfrm>
        </p:spPr>
        <p:txBody>
          <a:bodyPr vert="horz"/>
          <a:lstStyle/>
          <a:p>
            <a:pPr lvl="0" eaLnBrk="1" latinLnBrk="0" hangingPunct="1"/>
            <a:r>
              <a:rPr lang="ja-JP" altLang="en-US" dirty="0" smtClean="0"/>
              <a:t>マスター テキストの書式設定</a:t>
            </a:r>
          </a:p>
          <a:p>
            <a:pPr lvl="1" eaLnBrk="1" latinLnBrk="0" hangingPunct="1"/>
            <a:r>
              <a:rPr lang="ja-JP" altLang="en-US" dirty="0" smtClean="0"/>
              <a:t>第 </a:t>
            </a:r>
            <a:r>
              <a:rPr lang="en-US" altLang="ja-JP" dirty="0" smtClean="0"/>
              <a:t>2 </a:t>
            </a:r>
            <a:r>
              <a:rPr lang="ja-JP" altLang="en-US" dirty="0" smtClean="0"/>
              <a:t>レベル</a:t>
            </a:r>
          </a:p>
          <a:p>
            <a:pPr lvl="2" eaLnBrk="1" latinLnBrk="0" hangingPunct="1"/>
            <a:r>
              <a:rPr lang="ja-JP" altLang="en-US" dirty="0" smtClean="0"/>
              <a:t>第 </a:t>
            </a:r>
            <a:r>
              <a:rPr lang="en-US" altLang="ja-JP" dirty="0" smtClean="0"/>
              <a:t>3 </a:t>
            </a:r>
            <a:r>
              <a:rPr lang="ja-JP" altLang="en-US" dirty="0" smtClean="0"/>
              <a:t>レベル</a:t>
            </a:r>
          </a:p>
          <a:p>
            <a:pPr lvl="3" eaLnBrk="1" latinLnBrk="0" hangingPunct="1"/>
            <a:r>
              <a:rPr lang="ja-JP" altLang="en-US" dirty="0" smtClean="0"/>
              <a:t>第 </a:t>
            </a:r>
            <a:r>
              <a:rPr lang="en-US" altLang="ja-JP" dirty="0" smtClean="0"/>
              <a:t>4 </a:t>
            </a:r>
            <a:r>
              <a:rPr lang="ja-JP" altLang="en-US" dirty="0" smtClean="0"/>
              <a:t>レベル</a:t>
            </a:r>
          </a:p>
          <a:p>
            <a:pPr lvl="4" eaLnBrk="1" latinLnBrk="0" hangingPunct="1"/>
            <a:r>
              <a:rPr lang="ja-JP" altLang="en-US" dirty="0" smtClean="0"/>
              <a:t>第 </a:t>
            </a:r>
            <a:r>
              <a:rPr lang="en-US" altLang="ja-JP" dirty="0" smtClean="0"/>
              <a:t>5 </a:t>
            </a:r>
            <a:r>
              <a:rPr lang="ja-JP" altLang="en-US" dirty="0" smtClean="0"/>
              <a:t>レベル</a:t>
            </a:r>
            <a:endParaRPr kumimoji="0" lang="en-US" dirty="0"/>
          </a:p>
        </p:txBody>
      </p:sp>
      <p:pic>
        <p:nvPicPr>
          <p:cNvPr id="7" name="Picture 2" descr="C:\Users\wave\Desktop\img3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3928" y="6290738"/>
            <a:ext cx="1231933" cy="522638"/>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userDrawn="1"/>
        </p:nvSpPr>
        <p:spPr>
          <a:xfrm>
            <a:off x="5207252" y="6336033"/>
            <a:ext cx="3923928" cy="333327"/>
          </a:xfrm>
          <a:prstGeom prst="rect">
            <a:avLst/>
          </a:prstGeom>
          <a:pattFill prst="ltVert">
            <a:fgClr>
              <a:srgbClr val="9046A4"/>
            </a:fgClr>
            <a:bgClr>
              <a:schemeClr val="bg1"/>
            </a:bgClr>
          </a:patt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正方形/長方形 10"/>
          <p:cNvSpPr/>
          <p:nvPr userDrawn="1"/>
        </p:nvSpPr>
        <p:spPr>
          <a:xfrm>
            <a:off x="0" y="6381328"/>
            <a:ext cx="3923928" cy="288032"/>
          </a:xfrm>
          <a:prstGeom prst="rect">
            <a:avLst/>
          </a:prstGeom>
          <a:pattFill prst="ltVert">
            <a:fgClr>
              <a:srgbClr val="9046A4"/>
            </a:fgClr>
            <a:bgClr>
              <a:schemeClr val="bg1"/>
            </a:bgClr>
          </a:patt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Tree>
    <p:extLst>
      <p:ext uri="{BB962C8B-B14F-4D97-AF65-F5344CB8AC3E}">
        <p14:creationId xmlns:p14="http://schemas.microsoft.com/office/powerpoint/2010/main" val="3671365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useBgFill="1">
        <p:nvSpPr>
          <p:cNvPr id="10"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タイトル 1"/>
          <p:cNvSpPr>
            <a:spLocks noGrp="1"/>
          </p:cNvSpPr>
          <p:nvPr>
            <p:ph type="title"/>
          </p:nvPr>
        </p:nvSpPr>
        <p:spPr>
          <a:xfrm>
            <a:off x="722313" y="952500"/>
            <a:ext cx="7772400" cy="1362075"/>
          </a:xfrm>
        </p:spPr>
        <p:txBody>
          <a:bodyPr anchor="b" anchorCtr="0"/>
          <a:lstStyle>
            <a:lvl1pPr algn="l">
              <a:buNone/>
              <a:defRPr sz="4000" b="0" cap="none"/>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a:xfrm>
            <a:off x="800100" y="6172200"/>
            <a:ext cx="4000500" cy="457200"/>
          </a:xfrm>
        </p:spPr>
        <p:txBody>
          <a:bodyPr/>
          <a:lstStyle/>
          <a:p>
            <a:endParaRPr kumimoji="1" lang="ja-JP" altLang="en-US">
              <a:solidFill>
                <a:srgbClr val="666666"/>
              </a:solidFill>
            </a:endParaRPr>
          </a:p>
        </p:txBody>
      </p:sp>
      <p:sp>
        <p:nvSpPr>
          <p:cNvPr id="7" name="正方形/長方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正方形/長方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正方形/長方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6" name="スライド番号プレースホルダー 5"/>
          <p:cNvSpPr>
            <a:spLocks noGrp="1"/>
          </p:cNvSpPr>
          <p:nvPr>
            <p:ph type="sldNum" sz="quarter" idx="12"/>
          </p:nvPr>
        </p:nvSpPr>
        <p:spPr>
          <a:xfrm>
            <a:off x="146304" y="6208776"/>
            <a:ext cx="457200" cy="457200"/>
          </a:xfrm>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36972345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666666"/>
              </a:solidFill>
            </a:endParaRPr>
          </a:p>
        </p:txBody>
      </p:sp>
      <p:sp>
        <p:nvSpPr>
          <p:cNvPr id="7" name="スライド番号プレースホルダー 6"/>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9" name="コンテンツ プレースホルダー 8"/>
          <p:cNvSpPr>
            <a:spLocks noGrp="1"/>
          </p:cNvSpPr>
          <p:nvPr>
            <p:ph sz="quarter" idx="1"/>
          </p:nvPr>
        </p:nvSpPr>
        <p:spPr>
          <a:xfrm>
            <a:off x="91440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93395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1811158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nchor="b" anchorCtr="0"/>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8" name="フッター プレースホルダー 7"/>
          <p:cNvSpPr>
            <a:spLocks noGrp="1"/>
          </p:cNvSpPr>
          <p:nvPr>
            <p:ph type="ftr" sz="quarter" idx="11"/>
          </p:nvPr>
        </p:nvSpPr>
        <p:spPr/>
        <p:txBody>
          <a:bodyPr/>
          <a:lstStyle/>
          <a:p>
            <a:endParaRPr kumimoji="1" lang="ja-JP" altLang="en-US">
              <a:solidFill>
                <a:srgbClr val="666666"/>
              </a:solidFill>
            </a:endParaRPr>
          </a:p>
        </p:txBody>
      </p:sp>
      <p:sp>
        <p:nvSpPr>
          <p:cNvPr id="9" name="スライド番号プレースホルダー 8"/>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11" name="コンテンツ プレースホルダー 10"/>
          <p:cNvSpPr>
            <a:spLocks noGrp="1"/>
          </p:cNvSpPr>
          <p:nvPr>
            <p:ph sz="half" idx="2"/>
          </p:nvPr>
        </p:nvSpPr>
        <p:spPr>
          <a:xfrm>
            <a:off x="9144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half" idx="4"/>
          </p:nvPr>
        </p:nvSpPr>
        <p:spPr>
          <a:xfrm>
            <a:off x="49530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73005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4" name="フッター プレースホルダー 3"/>
          <p:cNvSpPr>
            <a:spLocks noGrp="1"/>
          </p:cNvSpPr>
          <p:nvPr>
            <p:ph type="ftr" sz="quarter" idx="11"/>
          </p:nvPr>
        </p:nvSpPr>
        <p:spPr/>
        <p:txBody>
          <a:bodyPr/>
          <a:lstStyle/>
          <a:p>
            <a:endParaRPr kumimoji="1" lang="ja-JP" altLang="en-US">
              <a:solidFill>
                <a:srgbClr val="666666"/>
              </a:solidFill>
            </a:endParaRPr>
          </a:p>
        </p:txBody>
      </p:sp>
      <p:sp>
        <p:nvSpPr>
          <p:cNvPr id="5" name="スライド番号プレースホルダー 4"/>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2590369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3" name="フッター プレースホルダー 2"/>
          <p:cNvSpPr>
            <a:spLocks noGrp="1"/>
          </p:cNvSpPr>
          <p:nvPr>
            <p:ph type="ftr" sz="quarter" idx="11"/>
          </p:nvPr>
        </p:nvSpPr>
        <p:spPr/>
        <p:txBody>
          <a:bodyPr/>
          <a:lstStyle/>
          <a:p>
            <a:endParaRPr kumimoji="1" lang="ja-JP" altLang="en-US">
              <a:solidFill>
                <a:srgbClr val="666666"/>
              </a:solidFill>
            </a:endParaRPr>
          </a:p>
        </p:txBody>
      </p:sp>
      <p:sp>
        <p:nvSpPr>
          <p:cNvPr id="4" name="スライド番号プレースホルダー 3"/>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3127278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useBgFill="1">
        <p:nvSpPr>
          <p:cNvPr id="9" name="角丸四角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タイトル 1"/>
          <p:cNvSpPr>
            <a:spLocks noGrp="1"/>
          </p:cNvSpPr>
          <p:nvPr>
            <p:ph type="title"/>
          </p:nvPr>
        </p:nvSpPr>
        <p:spPr>
          <a:xfrm>
            <a:off x="914400" y="273050"/>
            <a:ext cx="7772400" cy="1143000"/>
          </a:xfrm>
        </p:spPr>
        <p:txBody>
          <a:bodyPr anchor="b" anchorCtr="0"/>
          <a:lstStyle>
            <a:lvl1pPr algn="l">
              <a:buNone/>
              <a:defRPr sz="4000" b="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666666"/>
              </a:solidFill>
            </a:endParaRPr>
          </a:p>
        </p:txBody>
      </p:sp>
      <p:sp>
        <p:nvSpPr>
          <p:cNvPr id="7" name="スライド番号プレースホルダー 6"/>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11" name="コンテンツ プレースホルダー 10"/>
          <p:cNvSpPr>
            <a:spLocks noGrp="1"/>
          </p:cNvSpPr>
          <p:nvPr>
            <p:ph sz="quarter" idx="1"/>
          </p:nvPr>
        </p:nvSpPr>
        <p:spPr>
          <a:xfrm>
            <a:off x="2971800" y="1600200"/>
            <a:ext cx="5715000" cy="44958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182852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5" name="正方形/長方形 14"/>
          <p:cNvSpPr/>
          <p:nvPr userDrawn="1"/>
        </p:nvSpPr>
        <p:spPr>
          <a:xfrm>
            <a:off x="0" y="-26766"/>
            <a:ext cx="9144000" cy="6884765"/>
          </a:xfrm>
          <a:prstGeom prst="rect">
            <a:avLst/>
          </a:prstGeom>
          <a:solidFill>
            <a:srgbClr val="410041"/>
          </a:solidFill>
          <a:ln/>
        </p:spPr>
        <p:style>
          <a:lnRef idx="1">
            <a:schemeClr val="accent4"/>
          </a:lnRef>
          <a:fillRef idx="3">
            <a:schemeClr val="accent4"/>
          </a:fillRef>
          <a:effectRef idx="2">
            <a:schemeClr val="accent4"/>
          </a:effectRef>
          <a:fontRef idx="minor">
            <a:schemeClr val="lt1"/>
          </a:fontRef>
        </p:style>
        <p:txBody>
          <a:bodyPr rtlCol="0" anchor="ctr"/>
          <a:lstStyle/>
          <a:p>
            <a:pPr algn="ctr" eaLnBrk="1" latinLnBrk="0" hangingPunct="1"/>
            <a:endParaRPr kumimoji="0" lang="en-US"/>
          </a:p>
        </p:txBody>
      </p:sp>
      <p:sp>
        <p:nvSpPr>
          <p:cNvPr id="2" name="タイトル 1"/>
          <p:cNvSpPr>
            <a:spLocks noGrp="1"/>
          </p:cNvSpPr>
          <p:nvPr>
            <p:ph type="title"/>
          </p:nvPr>
        </p:nvSpPr>
        <p:spPr/>
        <p:txBody>
          <a:bodyPr/>
          <a:lstStyle>
            <a:lvl1pPr>
              <a:defRPr>
                <a:solidFill>
                  <a:schemeClr val="bg1"/>
                </a:solidFill>
              </a:defRPr>
            </a:lvl1pPr>
          </a:lstStyle>
          <a:p>
            <a:r>
              <a:rPr kumimoji="0" lang="ja-JP" altLang="en-US" dirty="0" smtClean="0"/>
              <a:t>マスター タイトルの書式設定</a:t>
            </a:r>
            <a:endParaRPr kumimoji="0" lang="en-US" dirty="0"/>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t>2014/10/20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7ADB29C-7408-418E-B12E-C04248606E51}"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914400" y="1447800"/>
            <a:ext cx="7772400" cy="4572000"/>
          </a:xfrm>
        </p:spPr>
        <p:txBody>
          <a:bodyPr vert="horz"/>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ja-JP" altLang="en-US" dirty="0" smtClean="0"/>
              <a:t>マスター テキストの書式設定</a:t>
            </a:r>
          </a:p>
          <a:p>
            <a:pPr lvl="1" eaLnBrk="1" latinLnBrk="0" hangingPunct="1"/>
            <a:r>
              <a:rPr lang="ja-JP" altLang="en-US" dirty="0" smtClean="0"/>
              <a:t>第 </a:t>
            </a:r>
            <a:r>
              <a:rPr lang="en-US" altLang="ja-JP" dirty="0" smtClean="0"/>
              <a:t>2 </a:t>
            </a:r>
            <a:r>
              <a:rPr lang="ja-JP" altLang="en-US" dirty="0" smtClean="0"/>
              <a:t>レベル</a:t>
            </a:r>
          </a:p>
          <a:p>
            <a:pPr lvl="2" eaLnBrk="1" latinLnBrk="0" hangingPunct="1"/>
            <a:r>
              <a:rPr lang="ja-JP" altLang="en-US" dirty="0" smtClean="0"/>
              <a:t>第 </a:t>
            </a:r>
            <a:r>
              <a:rPr lang="en-US" altLang="ja-JP" dirty="0" smtClean="0"/>
              <a:t>3 </a:t>
            </a:r>
            <a:r>
              <a:rPr lang="ja-JP" altLang="en-US" dirty="0" smtClean="0"/>
              <a:t>レベル</a:t>
            </a:r>
          </a:p>
          <a:p>
            <a:pPr lvl="3" eaLnBrk="1" latinLnBrk="0" hangingPunct="1"/>
            <a:r>
              <a:rPr lang="ja-JP" altLang="en-US" dirty="0" smtClean="0"/>
              <a:t>第 </a:t>
            </a:r>
            <a:r>
              <a:rPr lang="en-US" altLang="ja-JP" dirty="0" smtClean="0"/>
              <a:t>4 </a:t>
            </a:r>
            <a:r>
              <a:rPr lang="ja-JP" altLang="en-US" dirty="0" smtClean="0"/>
              <a:t>レベル</a:t>
            </a:r>
          </a:p>
          <a:p>
            <a:pPr lvl="4" eaLnBrk="1" latinLnBrk="0" hangingPunct="1"/>
            <a:r>
              <a:rPr lang="ja-JP" altLang="en-US" dirty="0" smtClean="0"/>
              <a:t>第 </a:t>
            </a:r>
            <a:r>
              <a:rPr lang="en-US" altLang="ja-JP" dirty="0" smtClean="0"/>
              <a:t>5 </a:t>
            </a:r>
            <a:r>
              <a:rPr lang="ja-JP" altLang="en-US" dirty="0" smtClean="0"/>
              <a:t>レベル</a:t>
            </a:r>
            <a:endParaRPr kumimoji="0" lang="en-US" dirty="0"/>
          </a:p>
        </p:txBody>
      </p:sp>
      <p:pic>
        <p:nvPicPr>
          <p:cNvPr id="16" name="Picture 3" descr="C:\Users\wave\Desktop\rogo.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51920" y="6165304"/>
            <a:ext cx="1576281" cy="37615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線コネクタ 8"/>
          <p:cNvCxnSpPr/>
          <p:nvPr userDrawn="1"/>
        </p:nvCxnSpPr>
        <p:spPr>
          <a:xfrm>
            <a:off x="0" y="6669360"/>
            <a:ext cx="91805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ja-JP" altLang="en-US" smtClean="0"/>
              <a:t>マスター タイトルの書式設定</a:t>
            </a:r>
            <a:endParaRPr kumimoji="0" lang="en-US"/>
          </a:p>
        </p:txBody>
      </p:sp>
      <p:sp>
        <p:nvSpPr>
          <p:cNvPr id="4" name="テキスト プレースホルダー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6" name="フッター プレースホルダー 5"/>
          <p:cNvSpPr>
            <a:spLocks noGrp="1"/>
          </p:cNvSpPr>
          <p:nvPr>
            <p:ph type="ftr" sz="quarter" idx="11"/>
          </p:nvPr>
        </p:nvSpPr>
        <p:spPr>
          <a:xfrm>
            <a:off x="914400" y="6172200"/>
            <a:ext cx="3886200" cy="457200"/>
          </a:xfrm>
        </p:spPr>
        <p:txBody>
          <a:bodyPr/>
          <a:lstStyle/>
          <a:p>
            <a:endParaRPr kumimoji="1" lang="ja-JP" altLang="en-US">
              <a:solidFill>
                <a:srgbClr val="666666"/>
              </a:solidFill>
            </a:endParaRPr>
          </a:p>
        </p:txBody>
      </p:sp>
      <p:sp>
        <p:nvSpPr>
          <p:cNvPr id="7" name="スライド番号プレースホルダー 6"/>
          <p:cNvSpPr>
            <a:spLocks noGrp="1"/>
          </p:cNvSpPr>
          <p:nvPr>
            <p:ph type="sldNum" sz="quarter" idx="12"/>
          </p:nvPr>
        </p:nvSpPr>
        <p:spPr>
          <a:xfrm>
            <a:off x="146304" y="6208776"/>
            <a:ext cx="457200" cy="457200"/>
          </a:xfrm>
        </p:spPr>
        <p:txBody>
          <a:bodyPr/>
          <a:lstStyle/>
          <a:p>
            <a:fld id="{E7ADB29C-7408-418E-B12E-C04248606E51}" type="slidenum">
              <a:rPr kumimoji="1" lang="ja-JP" altLang="en-US" smtClean="0"/>
              <a:pPr/>
              <a:t>‹#›</a:t>
            </a:fld>
            <a:endParaRPr kumimoji="1" lang="ja-JP" altLang="en-US"/>
          </a:p>
        </p:txBody>
      </p:sp>
      <p:sp>
        <p:nvSpPr>
          <p:cNvPr id="11" name="正方形/長方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正方形/長方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 name="図プレースホルダー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smtClean="0"/>
              <a:t>アイコンをクリックして図を追加</a:t>
            </a:r>
            <a:endParaRPr kumimoji="0" lang="en-US" dirty="0"/>
          </a:p>
        </p:txBody>
      </p:sp>
    </p:spTree>
    <p:extLst>
      <p:ext uri="{BB962C8B-B14F-4D97-AF65-F5344CB8AC3E}">
        <p14:creationId xmlns:p14="http://schemas.microsoft.com/office/powerpoint/2010/main" val="3310400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666666"/>
              </a:solidFill>
            </a:endParaRPr>
          </a:p>
        </p:txBody>
      </p:sp>
      <p:sp>
        <p:nvSpPr>
          <p:cNvPr id="6" name="スライド番号プレースホルダー 5"/>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1502705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914400" y="274640"/>
            <a:ext cx="55626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666666"/>
              </a:solidFill>
            </a:endParaRPr>
          </a:p>
        </p:txBody>
      </p:sp>
      <p:sp>
        <p:nvSpPr>
          <p:cNvPr id="6" name="スライド番号プレースホルダー 5"/>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3710075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26765"/>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17" name="フッター プレースホルダー 16"/>
          <p:cNvSpPr>
            <a:spLocks noGrp="1"/>
          </p:cNvSpPr>
          <p:nvPr>
            <p:ph type="ftr" sz="quarter" idx="11"/>
          </p:nvPr>
        </p:nvSpPr>
        <p:spPr/>
        <p:txBody>
          <a:bodyPr/>
          <a:lstStyle/>
          <a:p>
            <a:endParaRPr kumimoji="1" lang="ja-JP" altLang="en-US" dirty="0">
              <a:solidFill>
                <a:srgbClr val="666666"/>
              </a:solidFill>
            </a:endParaRPr>
          </a:p>
        </p:txBody>
      </p:sp>
      <p:sp>
        <p:nvSpPr>
          <p:cNvPr id="29" name="スライド番号プレースホルダー 28"/>
          <p:cNvSpPr>
            <a:spLocks noGrp="1"/>
          </p:cNvSpPr>
          <p:nvPr>
            <p:ph type="sldNum" sz="quarter" idx="12"/>
          </p:nvPr>
        </p:nvSpPr>
        <p:spPr/>
        <p:txBody>
          <a:bodyPr lIns="0" tIns="0" rIns="0" bIns="0">
            <a:noAutofit/>
          </a:bodyPr>
          <a:lstStyle>
            <a:lvl1pPr>
              <a:defRPr sz="1400">
                <a:solidFill>
                  <a:srgbClr val="FFFFFF"/>
                </a:solidFill>
              </a:defRPr>
            </a:lvl1pPr>
          </a:lstStyle>
          <a:p>
            <a:fld id="{E7ADB29C-7408-418E-B12E-C04248606E51}" type="slidenum">
              <a:rPr kumimoji="1" lang="ja-JP" altLang="en-US" smtClean="0"/>
              <a:pPr/>
              <a:t>‹#›</a:t>
            </a:fld>
            <a:endParaRPr kumimoji="1" lang="ja-JP" altLang="en-US"/>
          </a:p>
        </p:txBody>
      </p:sp>
      <p:sp>
        <p:nvSpPr>
          <p:cNvPr id="7" name="正方形/長方形 6"/>
          <p:cNvSpPr/>
          <p:nvPr/>
        </p:nvSpPr>
        <p:spPr>
          <a:xfrm>
            <a:off x="0" y="1196752"/>
            <a:ext cx="9143999" cy="1512167"/>
          </a:xfrm>
          <a:prstGeom prst="rect">
            <a:avLst/>
          </a:prstGeom>
          <a:solidFill>
            <a:srgbClr val="9046A4"/>
          </a:solidFill>
          <a:ln/>
          <a:effectLst>
            <a:outerShdw blurRad="50800" dist="38100" dir="5400000" algn="t"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anchor="ctr"/>
          <a:lstStyle/>
          <a:p>
            <a:pPr algn="ctr"/>
            <a:endParaRPr kumimoji="0" lang="en-US">
              <a:solidFill>
                <a:prstClr val="white"/>
              </a:solidFill>
            </a:endParaRPr>
          </a:p>
        </p:txBody>
      </p:sp>
      <p:sp>
        <p:nvSpPr>
          <p:cNvPr id="8" name="タイトル 7"/>
          <p:cNvSpPr>
            <a:spLocks noGrp="1"/>
          </p:cNvSpPr>
          <p:nvPr>
            <p:ph type="ctrTitle"/>
          </p:nvPr>
        </p:nvSpPr>
        <p:spPr>
          <a:xfrm>
            <a:off x="457200" y="1196752"/>
            <a:ext cx="8229600" cy="1470025"/>
          </a:xfrm>
        </p:spPr>
        <p:txBody>
          <a:bodyPr anchor="ctr"/>
          <a:lstStyle>
            <a:lvl1pPr algn="ctr">
              <a:defRPr lang="en-US" dirty="0">
                <a:solidFill>
                  <a:srgbClr val="FFFFFF"/>
                </a:solidFill>
              </a:defRPr>
            </a:lvl1pPr>
          </a:lstStyle>
          <a:p>
            <a:r>
              <a:rPr kumimoji="0" lang="ja-JP" altLang="en-US" dirty="0" smtClean="0"/>
              <a:t>マスター タイトルの書式設定</a:t>
            </a:r>
            <a:endParaRPr kumimoji="0" lang="en-US" dirty="0"/>
          </a:p>
        </p:txBody>
      </p:sp>
      <p:pic>
        <p:nvPicPr>
          <p:cNvPr id="1026" name="Picture 2" descr="C:\Users\wave\Desktop\img3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19872" y="5733256"/>
            <a:ext cx="2154188" cy="91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19769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p:txBody>
          <a:bodyPr/>
          <a:lstStyle/>
          <a:p>
            <a:endParaRPr kumimoji="1" lang="ja-JP" altLang="en-US" dirty="0">
              <a:solidFill>
                <a:srgbClr val="666666"/>
              </a:solidFill>
            </a:endParaRPr>
          </a:p>
        </p:txBody>
      </p:sp>
      <p:sp>
        <p:nvSpPr>
          <p:cNvPr id="6" name="スライド番号プレースホルダー 5"/>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8" name="コンテンツ プレースホルダー 7"/>
          <p:cNvSpPr>
            <a:spLocks noGrp="1"/>
          </p:cNvSpPr>
          <p:nvPr>
            <p:ph sz="quarter" idx="1"/>
          </p:nvPr>
        </p:nvSpPr>
        <p:spPr>
          <a:xfrm>
            <a:off x="914400" y="1447800"/>
            <a:ext cx="7772400" cy="4572000"/>
          </a:xfrm>
        </p:spPr>
        <p:txBody>
          <a:bodyPr vert="horz"/>
          <a:lstStyle/>
          <a:p>
            <a:pPr lvl="0" eaLnBrk="1" latinLnBrk="0" hangingPunct="1"/>
            <a:r>
              <a:rPr lang="ja-JP" altLang="en-US" dirty="0" smtClean="0"/>
              <a:t>マスター テキストの書式設定</a:t>
            </a:r>
          </a:p>
          <a:p>
            <a:pPr lvl="1" eaLnBrk="1" latinLnBrk="0" hangingPunct="1"/>
            <a:r>
              <a:rPr lang="ja-JP" altLang="en-US" dirty="0" smtClean="0"/>
              <a:t>第 </a:t>
            </a:r>
            <a:r>
              <a:rPr lang="en-US" altLang="ja-JP" dirty="0" smtClean="0"/>
              <a:t>2 </a:t>
            </a:r>
            <a:r>
              <a:rPr lang="ja-JP" altLang="en-US" dirty="0" smtClean="0"/>
              <a:t>レベル</a:t>
            </a:r>
          </a:p>
          <a:p>
            <a:pPr lvl="2" eaLnBrk="1" latinLnBrk="0" hangingPunct="1"/>
            <a:r>
              <a:rPr lang="ja-JP" altLang="en-US" dirty="0" smtClean="0"/>
              <a:t>第 </a:t>
            </a:r>
            <a:r>
              <a:rPr lang="en-US" altLang="ja-JP" dirty="0" smtClean="0"/>
              <a:t>3 </a:t>
            </a:r>
            <a:r>
              <a:rPr lang="ja-JP" altLang="en-US" dirty="0" smtClean="0"/>
              <a:t>レベル</a:t>
            </a:r>
          </a:p>
          <a:p>
            <a:pPr lvl="3" eaLnBrk="1" latinLnBrk="0" hangingPunct="1"/>
            <a:r>
              <a:rPr lang="ja-JP" altLang="en-US" dirty="0" smtClean="0"/>
              <a:t>第 </a:t>
            </a:r>
            <a:r>
              <a:rPr lang="en-US" altLang="ja-JP" dirty="0" smtClean="0"/>
              <a:t>4 </a:t>
            </a:r>
            <a:r>
              <a:rPr lang="ja-JP" altLang="en-US" dirty="0" smtClean="0"/>
              <a:t>レベル</a:t>
            </a:r>
          </a:p>
          <a:p>
            <a:pPr lvl="4" eaLnBrk="1" latinLnBrk="0" hangingPunct="1"/>
            <a:r>
              <a:rPr lang="ja-JP" altLang="en-US" dirty="0" smtClean="0"/>
              <a:t>第 </a:t>
            </a:r>
            <a:r>
              <a:rPr lang="en-US" altLang="ja-JP" dirty="0" smtClean="0"/>
              <a:t>5 </a:t>
            </a:r>
            <a:r>
              <a:rPr lang="ja-JP" altLang="en-US" dirty="0" smtClean="0"/>
              <a:t>レベル</a:t>
            </a:r>
            <a:endParaRPr kumimoji="0" lang="en-US" dirty="0"/>
          </a:p>
        </p:txBody>
      </p:sp>
      <p:pic>
        <p:nvPicPr>
          <p:cNvPr id="7" name="Picture 2" descr="C:\Users\wave\Desktop\img3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3928" y="6290738"/>
            <a:ext cx="1231933" cy="522638"/>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userDrawn="1"/>
        </p:nvSpPr>
        <p:spPr>
          <a:xfrm>
            <a:off x="5207252" y="6336033"/>
            <a:ext cx="3923928" cy="333327"/>
          </a:xfrm>
          <a:prstGeom prst="rect">
            <a:avLst/>
          </a:prstGeom>
          <a:pattFill prst="ltVert">
            <a:fgClr>
              <a:srgbClr val="9046A4"/>
            </a:fgClr>
            <a:bgClr>
              <a:schemeClr val="bg1"/>
            </a:bgClr>
          </a:patt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正方形/長方形 10"/>
          <p:cNvSpPr/>
          <p:nvPr userDrawn="1"/>
        </p:nvSpPr>
        <p:spPr>
          <a:xfrm>
            <a:off x="0" y="6381328"/>
            <a:ext cx="3923928" cy="288032"/>
          </a:xfrm>
          <a:prstGeom prst="rect">
            <a:avLst/>
          </a:prstGeom>
          <a:pattFill prst="ltVert">
            <a:fgClr>
              <a:srgbClr val="9046A4"/>
            </a:fgClr>
            <a:bgClr>
              <a:schemeClr val="bg1"/>
            </a:bgClr>
          </a:patt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Tree>
    <p:extLst>
      <p:ext uri="{BB962C8B-B14F-4D97-AF65-F5344CB8AC3E}">
        <p14:creationId xmlns:p14="http://schemas.microsoft.com/office/powerpoint/2010/main" val="1354440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useBgFill="1">
        <p:nvSpPr>
          <p:cNvPr id="10"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タイトル 1"/>
          <p:cNvSpPr>
            <a:spLocks noGrp="1"/>
          </p:cNvSpPr>
          <p:nvPr>
            <p:ph type="title"/>
          </p:nvPr>
        </p:nvSpPr>
        <p:spPr>
          <a:xfrm>
            <a:off x="722313" y="952500"/>
            <a:ext cx="7772400" cy="1362075"/>
          </a:xfrm>
        </p:spPr>
        <p:txBody>
          <a:bodyPr anchor="b" anchorCtr="0"/>
          <a:lstStyle>
            <a:lvl1pPr algn="l">
              <a:buNone/>
              <a:defRPr sz="4000" b="0" cap="none"/>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a:xfrm>
            <a:off x="800100" y="6172200"/>
            <a:ext cx="4000500" cy="457200"/>
          </a:xfrm>
        </p:spPr>
        <p:txBody>
          <a:bodyPr/>
          <a:lstStyle/>
          <a:p>
            <a:endParaRPr kumimoji="1" lang="ja-JP" altLang="en-US">
              <a:solidFill>
                <a:srgbClr val="666666"/>
              </a:solidFill>
            </a:endParaRPr>
          </a:p>
        </p:txBody>
      </p:sp>
      <p:sp>
        <p:nvSpPr>
          <p:cNvPr id="7" name="正方形/長方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正方形/長方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正方形/長方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6" name="スライド番号プレースホルダー 5"/>
          <p:cNvSpPr>
            <a:spLocks noGrp="1"/>
          </p:cNvSpPr>
          <p:nvPr>
            <p:ph type="sldNum" sz="quarter" idx="12"/>
          </p:nvPr>
        </p:nvSpPr>
        <p:spPr>
          <a:xfrm>
            <a:off x="146304" y="6208776"/>
            <a:ext cx="457200" cy="457200"/>
          </a:xfrm>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330401199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666666"/>
              </a:solidFill>
            </a:endParaRPr>
          </a:p>
        </p:txBody>
      </p:sp>
      <p:sp>
        <p:nvSpPr>
          <p:cNvPr id="7" name="スライド番号プレースホルダー 6"/>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9" name="コンテンツ プレースホルダー 8"/>
          <p:cNvSpPr>
            <a:spLocks noGrp="1"/>
          </p:cNvSpPr>
          <p:nvPr>
            <p:ph sz="quarter" idx="1"/>
          </p:nvPr>
        </p:nvSpPr>
        <p:spPr>
          <a:xfrm>
            <a:off x="91440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93395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3312237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nchor="b" anchorCtr="0"/>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8" name="フッター プレースホルダー 7"/>
          <p:cNvSpPr>
            <a:spLocks noGrp="1"/>
          </p:cNvSpPr>
          <p:nvPr>
            <p:ph type="ftr" sz="quarter" idx="11"/>
          </p:nvPr>
        </p:nvSpPr>
        <p:spPr/>
        <p:txBody>
          <a:bodyPr/>
          <a:lstStyle/>
          <a:p>
            <a:endParaRPr kumimoji="1" lang="ja-JP" altLang="en-US">
              <a:solidFill>
                <a:srgbClr val="666666"/>
              </a:solidFill>
            </a:endParaRPr>
          </a:p>
        </p:txBody>
      </p:sp>
      <p:sp>
        <p:nvSpPr>
          <p:cNvPr id="9" name="スライド番号プレースホルダー 8"/>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11" name="コンテンツ プレースホルダー 10"/>
          <p:cNvSpPr>
            <a:spLocks noGrp="1"/>
          </p:cNvSpPr>
          <p:nvPr>
            <p:ph sz="half" idx="2"/>
          </p:nvPr>
        </p:nvSpPr>
        <p:spPr>
          <a:xfrm>
            <a:off x="9144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half" idx="4"/>
          </p:nvPr>
        </p:nvSpPr>
        <p:spPr>
          <a:xfrm>
            <a:off x="49530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2888577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4" name="フッター プレースホルダー 3"/>
          <p:cNvSpPr>
            <a:spLocks noGrp="1"/>
          </p:cNvSpPr>
          <p:nvPr>
            <p:ph type="ftr" sz="quarter" idx="11"/>
          </p:nvPr>
        </p:nvSpPr>
        <p:spPr/>
        <p:txBody>
          <a:bodyPr/>
          <a:lstStyle/>
          <a:p>
            <a:endParaRPr kumimoji="1" lang="ja-JP" altLang="en-US">
              <a:solidFill>
                <a:srgbClr val="666666"/>
              </a:solidFill>
            </a:endParaRPr>
          </a:p>
        </p:txBody>
      </p:sp>
      <p:sp>
        <p:nvSpPr>
          <p:cNvPr id="5" name="スライド番号プレースホルダー 4"/>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2476314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3" name="フッター プレースホルダー 2"/>
          <p:cNvSpPr>
            <a:spLocks noGrp="1"/>
          </p:cNvSpPr>
          <p:nvPr>
            <p:ph type="ftr" sz="quarter" idx="11"/>
          </p:nvPr>
        </p:nvSpPr>
        <p:spPr/>
        <p:txBody>
          <a:bodyPr/>
          <a:lstStyle/>
          <a:p>
            <a:endParaRPr kumimoji="1" lang="ja-JP" altLang="en-US">
              <a:solidFill>
                <a:srgbClr val="666666"/>
              </a:solidFill>
            </a:endParaRPr>
          </a:p>
        </p:txBody>
      </p:sp>
      <p:sp>
        <p:nvSpPr>
          <p:cNvPr id="4" name="スライド番号プレースホルダー 3"/>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98224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722313" y="952500"/>
            <a:ext cx="7772400" cy="1362075"/>
          </a:xfrm>
        </p:spPr>
        <p:txBody>
          <a:bodyPr anchor="b" anchorCtr="0"/>
          <a:lstStyle>
            <a:lvl1pPr algn="l">
              <a:buNone/>
              <a:defRPr sz="4000" b="0" cap="none"/>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t>2014/10/20</a:t>
            </a:fld>
            <a:endParaRPr kumimoji="1" lang="ja-JP" altLang="en-US"/>
          </a:p>
        </p:txBody>
      </p:sp>
      <p:sp>
        <p:nvSpPr>
          <p:cNvPr id="5" name="フッター プレースホルダー 4"/>
          <p:cNvSpPr>
            <a:spLocks noGrp="1"/>
          </p:cNvSpPr>
          <p:nvPr>
            <p:ph type="ftr" sz="quarter" idx="11"/>
          </p:nvPr>
        </p:nvSpPr>
        <p:spPr>
          <a:xfrm>
            <a:off x="800100" y="6172200"/>
            <a:ext cx="4000500" cy="457200"/>
          </a:xfrm>
        </p:spPr>
        <p:txBody>
          <a:bodyPr/>
          <a:lstStyle/>
          <a:p>
            <a:endParaRPr kumimoji="1" lang="ja-JP" altLang="en-US"/>
          </a:p>
        </p:txBody>
      </p:sp>
      <p:sp>
        <p:nvSpPr>
          <p:cNvPr id="7" name="正方形/長方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a:off x="146304" y="6208776"/>
            <a:ext cx="457200" cy="457200"/>
          </a:xfrm>
        </p:spPr>
        <p:txBody>
          <a:bodyPr/>
          <a:lstStyle/>
          <a:p>
            <a:fld id="{E7ADB29C-7408-418E-B12E-C04248606E51}"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useBgFill="1">
        <p:nvSpPr>
          <p:cNvPr id="9" name="角丸四角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タイトル 1"/>
          <p:cNvSpPr>
            <a:spLocks noGrp="1"/>
          </p:cNvSpPr>
          <p:nvPr>
            <p:ph type="title"/>
          </p:nvPr>
        </p:nvSpPr>
        <p:spPr>
          <a:xfrm>
            <a:off x="914400" y="273050"/>
            <a:ext cx="7772400" cy="1143000"/>
          </a:xfrm>
        </p:spPr>
        <p:txBody>
          <a:bodyPr anchor="b" anchorCtr="0"/>
          <a:lstStyle>
            <a:lvl1pPr algn="l">
              <a:buNone/>
              <a:defRPr sz="4000" b="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666666"/>
              </a:solidFill>
            </a:endParaRPr>
          </a:p>
        </p:txBody>
      </p:sp>
      <p:sp>
        <p:nvSpPr>
          <p:cNvPr id="7" name="スライド番号プレースホルダー 6"/>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11" name="コンテンツ プレースホルダー 10"/>
          <p:cNvSpPr>
            <a:spLocks noGrp="1"/>
          </p:cNvSpPr>
          <p:nvPr>
            <p:ph sz="quarter" idx="1"/>
          </p:nvPr>
        </p:nvSpPr>
        <p:spPr>
          <a:xfrm>
            <a:off x="2971800" y="1600200"/>
            <a:ext cx="5715000" cy="44958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1193068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ja-JP" altLang="en-US" smtClean="0"/>
              <a:t>マスター タイトルの書式設定</a:t>
            </a:r>
            <a:endParaRPr kumimoji="0" lang="en-US"/>
          </a:p>
        </p:txBody>
      </p:sp>
      <p:sp>
        <p:nvSpPr>
          <p:cNvPr id="4" name="テキスト プレースホルダー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6" name="フッター プレースホルダー 5"/>
          <p:cNvSpPr>
            <a:spLocks noGrp="1"/>
          </p:cNvSpPr>
          <p:nvPr>
            <p:ph type="ftr" sz="quarter" idx="11"/>
          </p:nvPr>
        </p:nvSpPr>
        <p:spPr>
          <a:xfrm>
            <a:off x="914400" y="6172200"/>
            <a:ext cx="3886200" cy="457200"/>
          </a:xfrm>
        </p:spPr>
        <p:txBody>
          <a:bodyPr/>
          <a:lstStyle/>
          <a:p>
            <a:endParaRPr kumimoji="1" lang="ja-JP" altLang="en-US">
              <a:solidFill>
                <a:srgbClr val="666666"/>
              </a:solidFill>
            </a:endParaRPr>
          </a:p>
        </p:txBody>
      </p:sp>
      <p:sp>
        <p:nvSpPr>
          <p:cNvPr id="7" name="スライド番号プレースホルダー 6"/>
          <p:cNvSpPr>
            <a:spLocks noGrp="1"/>
          </p:cNvSpPr>
          <p:nvPr>
            <p:ph type="sldNum" sz="quarter" idx="12"/>
          </p:nvPr>
        </p:nvSpPr>
        <p:spPr>
          <a:xfrm>
            <a:off x="146304" y="6208776"/>
            <a:ext cx="457200" cy="457200"/>
          </a:xfrm>
        </p:spPr>
        <p:txBody>
          <a:bodyPr/>
          <a:lstStyle/>
          <a:p>
            <a:fld id="{E7ADB29C-7408-418E-B12E-C04248606E51}" type="slidenum">
              <a:rPr kumimoji="1" lang="ja-JP" altLang="en-US" smtClean="0"/>
              <a:pPr/>
              <a:t>‹#›</a:t>
            </a:fld>
            <a:endParaRPr kumimoji="1" lang="ja-JP" altLang="en-US"/>
          </a:p>
        </p:txBody>
      </p:sp>
      <p:sp>
        <p:nvSpPr>
          <p:cNvPr id="11" name="正方形/長方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正方形/長方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 name="図プレースホルダー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smtClean="0"/>
              <a:t>アイコンをクリックして図を追加</a:t>
            </a:r>
            <a:endParaRPr kumimoji="0" lang="en-US" dirty="0"/>
          </a:p>
        </p:txBody>
      </p:sp>
    </p:spTree>
    <p:extLst>
      <p:ext uri="{BB962C8B-B14F-4D97-AF65-F5344CB8AC3E}">
        <p14:creationId xmlns:p14="http://schemas.microsoft.com/office/powerpoint/2010/main" val="2568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666666"/>
              </a:solidFill>
            </a:endParaRPr>
          </a:p>
        </p:txBody>
      </p:sp>
      <p:sp>
        <p:nvSpPr>
          <p:cNvPr id="6" name="スライド番号プレースホルダー 5"/>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1320270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914400" y="274640"/>
            <a:ext cx="55626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666666"/>
              </a:solidFill>
            </a:endParaRPr>
          </a:p>
        </p:txBody>
      </p:sp>
      <p:sp>
        <p:nvSpPr>
          <p:cNvPr id="6" name="スライド番号プレースホルダー 5"/>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332522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1"/>
          <p:cNvSpPr>
            <a:spLocks noChangeArrowheads="1"/>
          </p:cNvSpPr>
          <p:nvPr/>
        </p:nvSpPr>
        <p:spPr bwMode="auto">
          <a:xfrm>
            <a:off x="1187450" y="1052513"/>
            <a:ext cx="144463" cy="1081087"/>
          </a:xfrm>
          <a:prstGeom prst="rect">
            <a:avLst/>
          </a:prstGeom>
          <a:solidFill>
            <a:srgbClr val="66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5" name="Rectangle 12"/>
          <p:cNvSpPr>
            <a:spLocks noChangeArrowheads="1"/>
          </p:cNvSpPr>
          <p:nvPr/>
        </p:nvSpPr>
        <p:spPr bwMode="auto">
          <a:xfrm flipH="1">
            <a:off x="2052638" y="1989138"/>
            <a:ext cx="358775" cy="144462"/>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6" name="Rectangle 13"/>
          <p:cNvSpPr>
            <a:spLocks noChangeArrowheads="1"/>
          </p:cNvSpPr>
          <p:nvPr/>
        </p:nvSpPr>
        <p:spPr bwMode="auto">
          <a:xfrm>
            <a:off x="1547813" y="765175"/>
            <a:ext cx="73025" cy="433388"/>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7" name="Rectangle 14"/>
          <p:cNvSpPr>
            <a:spLocks noChangeArrowheads="1"/>
          </p:cNvSpPr>
          <p:nvPr/>
        </p:nvSpPr>
        <p:spPr bwMode="auto">
          <a:xfrm flipH="1">
            <a:off x="1187450" y="3644900"/>
            <a:ext cx="358775" cy="144463"/>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8" name="Rectangle 15"/>
          <p:cNvSpPr>
            <a:spLocks noChangeArrowheads="1"/>
          </p:cNvSpPr>
          <p:nvPr/>
        </p:nvSpPr>
        <p:spPr bwMode="auto">
          <a:xfrm flipH="1">
            <a:off x="1116013" y="1484313"/>
            <a:ext cx="358775" cy="144462"/>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9" name="Rectangle 16"/>
          <p:cNvSpPr>
            <a:spLocks noChangeArrowheads="1"/>
          </p:cNvSpPr>
          <p:nvPr/>
        </p:nvSpPr>
        <p:spPr bwMode="auto">
          <a:xfrm flipH="1">
            <a:off x="1187450" y="1484313"/>
            <a:ext cx="144463" cy="144462"/>
          </a:xfrm>
          <a:prstGeom prst="rect">
            <a:avLst/>
          </a:prstGeom>
          <a:solidFill>
            <a:srgbClr val="A99B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0" name="Rectangle 17"/>
          <p:cNvSpPr>
            <a:spLocks noChangeArrowheads="1"/>
          </p:cNvSpPr>
          <p:nvPr/>
        </p:nvSpPr>
        <p:spPr bwMode="auto">
          <a:xfrm flipH="1">
            <a:off x="1835150" y="1557338"/>
            <a:ext cx="73025" cy="2889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1" name="Rectangle 18"/>
          <p:cNvSpPr>
            <a:spLocks noChangeArrowheads="1"/>
          </p:cNvSpPr>
          <p:nvPr/>
        </p:nvSpPr>
        <p:spPr bwMode="auto">
          <a:xfrm flipH="1">
            <a:off x="1908175" y="3644900"/>
            <a:ext cx="69850" cy="574675"/>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2" name="Rectangle 19"/>
          <p:cNvSpPr>
            <a:spLocks noChangeArrowheads="1"/>
          </p:cNvSpPr>
          <p:nvPr/>
        </p:nvSpPr>
        <p:spPr bwMode="auto">
          <a:xfrm flipH="1">
            <a:off x="1476375" y="4005263"/>
            <a:ext cx="574675" cy="144462"/>
          </a:xfrm>
          <a:prstGeom prst="rect">
            <a:avLst/>
          </a:prstGeom>
          <a:solidFill>
            <a:srgbClr val="A99BFD"/>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3" name="Rectangle 20"/>
          <p:cNvSpPr>
            <a:spLocks noChangeArrowheads="1"/>
          </p:cNvSpPr>
          <p:nvPr/>
        </p:nvSpPr>
        <p:spPr bwMode="auto">
          <a:xfrm flipH="1">
            <a:off x="1908175" y="4005263"/>
            <a:ext cx="69850" cy="144462"/>
          </a:xfrm>
          <a:prstGeom prst="rect">
            <a:avLst/>
          </a:prstGeom>
          <a:solidFill>
            <a:srgbClr val="D39DF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4" name="Rectangle 21"/>
          <p:cNvSpPr>
            <a:spLocks noChangeArrowheads="1"/>
          </p:cNvSpPr>
          <p:nvPr/>
        </p:nvSpPr>
        <p:spPr bwMode="auto">
          <a:xfrm flipH="1">
            <a:off x="1547813" y="1700213"/>
            <a:ext cx="144462" cy="288925"/>
          </a:xfrm>
          <a:prstGeom prst="rect">
            <a:avLst/>
          </a:prstGeom>
          <a:solidFill>
            <a:srgbClr val="E69F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5" name="Rectangle 22"/>
          <p:cNvSpPr>
            <a:spLocks noChangeArrowheads="1"/>
          </p:cNvSpPr>
          <p:nvPr/>
        </p:nvSpPr>
        <p:spPr bwMode="auto">
          <a:xfrm>
            <a:off x="1258888" y="4508500"/>
            <a:ext cx="73025" cy="1081088"/>
          </a:xfrm>
          <a:prstGeom prst="rect">
            <a:avLst/>
          </a:prstGeom>
          <a:solidFill>
            <a:srgbClr val="66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6" name="Rectangle 23"/>
          <p:cNvSpPr>
            <a:spLocks noChangeArrowheads="1"/>
          </p:cNvSpPr>
          <p:nvPr/>
        </p:nvSpPr>
        <p:spPr bwMode="auto">
          <a:xfrm flipH="1">
            <a:off x="827088" y="4508500"/>
            <a:ext cx="288925" cy="14446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7" name="Rectangle 24"/>
          <p:cNvSpPr>
            <a:spLocks noChangeArrowheads="1"/>
          </p:cNvSpPr>
          <p:nvPr/>
        </p:nvSpPr>
        <p:spPr bwMode="auto">
          <a:xfrm flipH="1">
            <a:off x="1042988" y="4005263"/>
            <a:ext cx="144462" cy="215900"/>
          </a:xfrm>
          <a:prstGeom prst="rect">
            <a:avLst/>
          </a:prstGeom>
          <a:solidFill>
            <a:srgbClr val="E69F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8" name="Rectangle 8"/>
          <p:cNvSpPr>
            <a:spLocks noChangeArrowheads="1"/>
          </p:cNvSpPr>
          <p:nvPr/>
        </p:nvSpPr>
        <p:spPr bwMode="auto">
          <a:xfrm>
            <a:off x="323850" y="3603625"/>
            <a:ext cx="8496300" cy="41275"/>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9" name="Rectangle 10"/>
          <p:cNvSpPr>
            <a:spLocks noChangeArrowheads="1"/>
          </p:cNvSpPr>
          <p:nvPr/>
        </p:nvSpPr>
        <p:spPr bwMode="auto">
          <a:xfrm>
            <a:off x="323850" y="2133600"/>
            <a:ext cx="8496300" cy="41275"/>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20" name="Rectangle 26"/>
          <p:cNvSpPr>
            <a:spLocks noChangeArrowheads="1"/>
          </p:cNvSpPr>
          <p:nvPr/>
        </p:nvSpPr>
        <p:spPr bwMode="auto">
          <a:xfrm flipV="1">
            <a:off x="4643438" y="5619750"/>
            <a:ext cx="3240087" cy="41275"/>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5122" name="Rectangle 2"/>
          <p:cNvSpPr>
            <a:spLocks noGrp="1" noChangeArrowheads="1"/>
          </p:cNvSpPr>
          <p:nvPr>
            <p:ph type="ctrTitle"/>
          </p:nvPr>
        </p:nvSpPr>
        <p:spPr>
          <a:xfrm>
            <a:off x="1258888" y="2130425"/>
            <a:ext cx="7199312" cy="1470025"/>
          </a:xfrm>
        </p:spPr>
        <p:txBody>
          <a:bodyPr/>
          <a:lstStyle>
            <a:lvl1pPr>
              <a:defRPr/>
            </a:lvl1pPr>
          </a:lstStyle>
          <a:p>
            <a:pPr lvl="0"/>
            <a:r>
              <a:rPr lang="ja-JP" altLang="en-US" noProof="0" smtClean="0"/>
              <a:t>マスタ タイトルの書式設定</a:t>
            </a:r>
          </a:p>
        </p:txBody>
      </p:sp>
      <p:sp>
        <p:nvSpPr>
          <p:cNvPr id="5123" name="Rectangle 3"/>
          <p:cNvSpPr>
            <a:spLocks noGrp="1" noChangeArrowheads="1"/>
          </p:cNvSpPr>
          <p:nvPr>
            <p:ph type="subTitle" idx="1"/>
          </p:nvPr>
        </p:nvSpPr>
        <p:spPr>
          <a:xfrm>
            <a:off x="1371600" y="3886200"/>
            <a:ext cx="6400800" cy="1752600"/>
          </a:xfrm>
        </p:spPr>
        <p:txBody>
          <a:bodyPr anchor="b"/>
          <a:lstStyle>
            <a:lvl1pPr marL="0" indent="0" algn="r">
              <a:buFontTx/>
              <a:buNone/>
              <a:defRPr/>
            </a:lvl1pPr>
          </a:lstStyle>
          <a:p>
            <a:pPr lvl="0"/>
            <a:r>
              <a:rPr lang="ja-JP" altLang="en-US" noProof="0" smtClean="0"/>
              <a:t>マスタ サブタイトルの書式設定</a:t>
            </a:r>
          </a:p>
        </p:txBody>
      </p:sp>
      <p:sp>
        <p:nvSpPr>
          <p:cNvPr id="21" name="Rectangle 4"/>
          <p:cNvSpPr>
            <a:spLocks noGrp="1" noChangeArrowheads="1"/>
          </p:cNvSpPr>
          <p:nvPr>
            <p:ph type="dt" sz="half" idx="10"/>
          </p:nvPr>
        </p:nvSpPr>
        <p:spPr>
          <a:xfrm>
            <a:off x="457200" y="6245225"/>
            <a:ext cx="2133600" cy="476250"/>
          </a:xfrm>
        </p:spPr>
        <p:txBody>
          <a:bodyPr/>
          <a:lstStyle>
            <a:lvl1pPr>
              <a:defRPr smtClean="0"/>
            </a:lvl1pPr>
          </a:lstStyle>
          <a:p>
            <a:pPr>
              <a:defRPr/>
            </a:pPr>
            <a:endParaRPr lang="en-US" altLang="ja-JP">
              <a:solidFill>
                <a:srgbClr val="000000"/>
              </a:solidFill>
            </a:endParaRPr>
          </a:p>
        </p:txBody>
      </p:sp>
      <p:sp>
        <p:nvSpPr>
          <p:cNvPr id="22"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endParaRPr lang="en-US" altLang="ja-JP">
              <a:solidFill>
                <a:srgbClr val="000000"/>
              </a:solidFill>
            </a:endParaRPr>
          </a:p>
        </p:txBody>
      </p:sp>
      <p:sp>
        <p:nvSpPr>
          <p:cNvPr id="23" name="Rectangle 6"/>
          <p:cNvSpPr>
            <a:spLocks noGrp="1" noChangeArrowheads="1"/>
          </p:cNvSpPr>
          <p:nvPr>
            <p:ph type="sldNum" sz="quarter" idx="12"/>
          </p:nvPr>
        </p:nvSpPr>
        <p:spPr>
          <a:xfrm>
            <a:off x="6553200" y="6245225"/>
            <a:ext cx="2133600" cy="476250"/>
          </a:xfrm>
        </p:spPr>
        <p:txBody>
          <a:bodyPr/>
          <a:lstStyle>
            <a:lvl1pPr>
              <a:defRPr smtClean="0"/>
            </a:lvl1pPr>
          </a:lstStyle>
          <a:p>
            <a:pPr>
              <a:defRPr/>
            </a:pPr>
            <a:fld id="{A8FA7CA9-00AA-4E7D-8C7C-65A57D7C9587}"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45526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AAC3C8-FE42-4451-A689-35E74A19CB0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37908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9FBAAE-090D-40E3-A41B-7DC16C4200EE}"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65789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369441-D411-483C-A749-25C17A003A60}"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4170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47D53E8-B3BB-44D5-9417-4DE40CEF5D3F}"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8637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B0135C-F032-449A-ABDC-1EA600BF3D08}"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3024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28A93CBB-6F76-4E55-A791-535D98550127}" type="datetimeFigureOut">
              <a:rPr kumimoji="1" lang="ja-JP" altLang="en-US" smtClean="0"/>
              <a:t>2014/10/20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ADB29C-7408-418E-B12E-C04248606E51}"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91440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93395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7ED0F23-5403-4167-81A2-BCE6EAED7643}"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85727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BBFDBE-9D85-4CAE-9443-DBD6BDAC1361}"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368445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B2192F-3585-48C3-8B8B-21CF8949849F}"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77331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17196D-4744-452D-A4CA-0D4B097F03FC}"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47472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17664F-9249-4EF1-B813-30684346C9FA}"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60496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26765"/>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17" name="フッター プレースホルダー 16"/>
          <p:cNvSpPr>
            <a:spLocks noGrp="1"/>
          </p:cNvSpPr>
          <p:nvPr>
            <p:ph type="ftr" sz="quarter" idx="11"/>
          </p:nvPr>
        </p:nvSpPr>
        <p:spPr/>
        <p:txBody>
          <a:bodyPr/>
          <a:lstStyle/>
          <a:p>
            <a:endParaRPr kumimoji="1" lang="ja-JP" altLang="en-US" dirty="0">
              <a:solidFill>
                <a:srgbClr val="666666"/>
              </a:solidFill>
            </a:endParaRPr>
          </a:p>
        </p:txBody>
      </p:sp>
      <p:sp>
        <p:nvSpPr>
          <p:cNvPr id="29" name="スライド番号プレースホルダー 28"/>
          <p:cNvSpPr>
            <a:spLocks noGrp="1"/>
          </p:cNvSpPr>
          <p:nvPr>
            <p:ph type="sldNum" sz="quarter" idx="12"/>
          </p:nvPr>
        </p:nvSpPr>
        <p:spPr/>
        <p:txBody>
          <a:bodyPr lIns="0" tIns="0" rIns="0" bIns="0">
            <a:noAutofit/>
          </a:bodyPr>
          <a:lstStyle>
            <a:lvl1pPr>
              <a:defRPr sz="1400">
                <a:solidFill>
                  <a:srgbClr val="FFFFFF"/>
                </a:solidFill>
              </a:defRPr>
            </a:lvl1pPr>
          </a:lstStyle>
          <a:p>
            <a:fld id="{E7ADB29C-7408-418E-B12E-C04248606E51}" type="slidenum">
              <a:rPr kumimoji="1" lang="ja-JP" altLang="en-US" smtClean="0"/>
              <a:pPr/>
              <a:t>‹#›</a:t>
            </a:fld>
            <a:endParaRPr kumimoji="1" lang="ja-JP" altLang="en-US"/>
          </a:p>
        </p:txBody>
      </p:sp>
      <p:sp>
        <p:nvSpPr>
          <p:cNvPr id="7" name="正方形/長方形 6"/>
          <p:cNvSpPr/>
          <p:nvPr/>
        </p:nvSpPr>
        <p:spPr>
          <a:xfrm>
            <a:off x="0" y="1196752"/>
            <a:ext cx="9143999" cy="1512167"/>
          </a:xfrm>
          <a:prstGeom prst="rect">
            <a:avLst/>
          </a:prstGeom>
          <a:solidFill>
            <a:srgbClr val="9046A4"/>
          </a:solidFill>
          <a:ln/>
          <a:effectLst>
            <a:outerShdw blurRad="50800" dist="38100" dir="5400000" algn="t"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anchor="ctr"/>
          <a:lstStyle/>
          <a:p>
            <a:pPr algn="ctr"/>
            <a:endParaRPr kumimoji="0" lang="en-US">
              <a:solidFill>
                <a:prstClr val="white"/>
              </a:solidFill>
            </a:endParaRPr>
          </a:p>
        </p:txBody>
      </p:sp>
      <p:sp>
        <p:nvSpPr>
          <p:cNvPr id="8" name="タイトル 7"/>
          <p:cNvSpPr>
            <a:spLocks noGrp="1"/>
          </p:cNvSpPr>
          <p:nvPr>
            <p:ph type="ctrTitle"/>
          </p:nvPr>
        </p:nvSpPr>
        <p:spPr>
          <a:xfrm>
            <a:off x="457200" y="1196752"/>
            <a:ext cx="8229600" cy="1470025"/>
          </a:xfrm>
        </p:spPr>
        <p:txBody>
          <a:bodyPr anchor="ctr"/>
          <a:lstStyle>
            <a:lvl1pPr algn="ctr">
              <a:defRPr lang="en-US" dirty="0">
                <a:solidFill>
                  <a:srgbClr val="FFFFFF"/>
                </a:solidFill>
              </a:defRPr>
            </a:lvl1pPr>
          </a:lstStyle>
          <a:p>
            <a:r>
              <a:rPr kumimoji="0" lang="ja-JP" altLang="en-US" dirty="0" smtClean="0"/>
              <a:t>マスター タイトルの書式設定</a:t>
            </a:r>
            <a:endParaRPr kumimoji="0" lang="en-US" dirty="0"/>
          </a:p>
        </p:txBody>
      </p:sp>
      <p:pic>
        <p:nvPicPr>
          <p:cNvPr id="1026" name="Picture 2" descr="C:\Users\wave\Desktop\img3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19872" y="5733256"/>
            <a:ext cx="2154188" cy="91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69506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p:txBody>
          <a:bodyPr/>
          <a:lstStyle/>
          <a:p>
            <a:endParaRPr kumimoji="1" lang="ja-JP" altLang="en-US" dirty="0">
              <a:solidFill>
                <a:srgbClr val="666666"/>
              </a:solidFill>
            </a:endParaRPr>
          </a:p>
        </p:txBody>
      </p:sp>
      <p:sp>
        <p:nvSpPr>
          <p:cNvPr id="6" name="スライド番号プレースホルダー 5"/>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8" name="コンテンツ プレースホルダー 7"/>
          <p:cNvSpPr>
            <a:spLocks noGrp="1"/>
          </p:cNvSpPr>
          <p:nvPr>
            <p:ph sz="quarter" idx="1"/>
          </p:nvPr>
        </p:nvSpPr>
        <p:spPr>
          <a:xfrm>
            <a:off x="914400" y="1447800"/>
            <a:ext cx="7772400" cy="4572000"/>
          </a:xfrm>
        </p:spPr>
        <p:txBody>
          <a:bodyPr vert="horz"/>
          <a:lstStyle/>
          <a:p>
            <a:pPr lvl="0" eaLnBrk="1" latinLnBrk="0" hangingPunct="1"/>
            <a:r>
              <a:rPr lang="ja-JP" altLang="en-US" dirty="0" smtClean="0"/>
              <a:t>マスター テキストの書式設定</a:t>
            </a:r>
          </a:p>
          <a:p>
            <a:pPr lvl="1" eaLnBrk="1" latinLnBrk="0" hangingPunct="1"/>
            <a:r>
              <a:rPr lang="ja-JP" altLang="en-US" dirty="0" smtClean="0"/>
              <a:t>第 </a:t>
            </a:r>
            <a:r>
              <a:rPr lang="en-US" altLang="ja-JP" dirty="0" smtClean="0"/>
              <a:t>2 </a:t>
            </a:r>
            <a:r>
              <a:rPr lang="ja-JP" altLang="en-US" dirty="0" smtClean="0"/>
              <a:t>レベル</a:t>
            </a:r>
          </a:p>
          <a:p>
            <a:pPr lvl="2" eaLnBrk="1" latinLnBrk="0" hangingPunct="1"/>
            <a:r>
              <a:rPr lang="ja-JP" altLang="en-US" dirty="0" smtClean="0"/>
              <a:t>第 </a:t>
            </a:r>
            <a:r>
              <a:rPr lang="en-US" altLang="ja-JP" dirty="0" smtClean="0"/>
              <a:t>3 </a:t>
            </a:r>
            <a:r>
              <a:rPr lang="ja-JP" altLang="en-US" dirty="0" smtClean="0"/>
              <a:t>レベル</a:t>
            </a:r>
          </a:p>
          <a:p>
            <a:pPr lvl="3" eaLnBrk="1" latinLnBrk="0" hangingPunct="1"/>
            <a:r>
              <a:rPr lang="ja-JP" altLang="en-US" dirty="0" smtClean="0"/>
              <a:t>第 </a:t>
            </a:r>
            <a:r>
              <a:rPr lang="en-US" altLang="ja-JP" dirty="0" smtClean="0"/>
              <a:t>4 </a:t>
            </a:r>
            <a:r>
              <a:rPr lang="ja-JP" altLang="en-US" dirty="0" smtClean="0"/>
              <a:t>レベル</a:t>
            </a:r>
          </a:p>
          <a:p>
            <a:pPr lvl="4" eaLnBrk="1" latinLnBrk="0" hangingPunct="1"/>
            <a:r>
              <a:rPr lang="ja-JP" altLang="en-US" dirty="0" smtClean="0"/>
              <a:t>第 </a:t>
            </a:r>
            <a:r>
              <a:rPr lang="en-US" altLang="ja-JP" dirty="0" smtClean="0"/>
              <a:t>5 </a:t>
            </a:r>
            <a:r>
              <a:rPr lang="ja-JP" altLang="en-US" dirty="0" smtClean="0"/>
              <a:t>レベル</a:t>
            </a:r>
            <a:endParaRPr kumimoji="0" lang="en-US" dirty="0"/>
          </a:p>
        </p:txBody>
      </p:sp>
      <p:pic>
        <p:nvPicPr>
          <p:cNvPr id="7" name="Picture 2" descr="C:\Users\wave\Desktop\img3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3928" y="6290738"/>
            <a:ext cx="1231933" cy="522638"/>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userDrawn="1"/>
        </p:nvSpPr>
        <p:spPr>
          <a:xfrm>
            <a:off x="5207252" y="6336033"/>
            <a:ext cx="3923928" cy="333327"/>
          </a:xfrm>
          <a:prstGeom prst="rect">
            <a:avLst/>
          </a:prstGeom>
          <a:pattFill prst="ltVert">
            <a:fgClr>
              <a:srgbClr val="9046A4"/>
            </a:fgClr>
            <a:bgClr>
              <a:schemeClr val="bg1"/>
            </a:bgClr>
          </a:patt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正方形/長方形 10"/>
          <p:cNvSpPr/>
          <p:nvPr userDrawn="1"/>
        </p:nvSpPr>
        <p:spPr>
          <a:xfrm>
            <a:off x="0" y="6381328"/>
            <a:ext cx="3923928" cy="288032"/>
          </a:xfrm>
          <a:prstGeom prst="rect">
            <a:avLst/>
          </a:prstGeom>
          <a:pattFill prst="ltVert">
            <a:fgClr>
              <a:srgbClr val="9046A4"/>
            </a:fgClr>
            <a:bgClr>
              <a:schemeClr val="bg1"/>
            </a:bgClr>
          </a:patt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Tree>
    <p:extLst>
      <p:ext uri="{BB962C8B-B14F-4D97-AF65-F5344CB8AC3E}">
        <p14:creationId xmlns:p14="http://schemas.microsoft.com/office/powerpoint/2010/main" val="2576011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useBgFill="1">
        <p:nvSpPr>
          <p:cNvPr id="10"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タイトル 1"/>
          <p:cNvSpPr>
            <a:spLocks noGrp="1"/>
          </p:cNvSpPr>
          <p:nvPr>
            <p:ph type="title"/>
          </p:nvPr>
        </p:nvSpPr>
        <p:spPr>
          <a:xfrm>
            <a:off x="722313" y="952500"/>
            <a:ext cx="7772400" cy="1362075"/>
          </a:xfrm>
        </p:spPr>
        <p:txBody>
          <a:bodyPr anchor="b" anchorCtr="0"/>
          <a:lstStyle>
            <a:lvl1pPr algn="l">
              <a:buNone/>
              <a:defRPr sz="4000" b="0" cap="none"/>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a:xfrm>
            <a:off x="800100" y="6172200"/>
            <a:ext cx="4000500" cy="457200"/>
          </a:xfrm>
        </p:spPr>
        <p:txBody>
          <a:bodyPr/>
          <a:lstStyle/>
          <a:p>
            <a:endParaRPr kumimoji="1" lang="ja-JP" altLang="en-US">
              <a:solidFill>
                <a:srgbClr val="666666"/>
              </a:solidFill>
            </a:endParaRPr>
          </a:p>
        </p:txBody>
      </p:sp>
      <p:sp>
        <p:nvSpPr>
          <p:cNvPr id="7" name="正方形/長方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正方形/長方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正方形/長方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6" name="スライド番号プレースホルダー 5"/>
          <p:cNvSpPr>
            <a:spLocks noGrp="1"/>
          </p:cNvSpPr>
          <p:nvPr>
            <p:ph type="sldNum" sz="quarter" idx="12"/>
          </p:nvPr>
        </p:nvSpPr>
        <p:spPr>
          <a:xfrm>
            <a:off x="146304" y="6208776"/>
            <a:ext cx="457200" cy="457200"/>
          </a:xfrm>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401756406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666666"/>
              </a:solidFill>
            </a:endParaRPr>
          </a:p>
        </p:txBody>
      </p:sp>
      <p:sp>
        <p:nvSpPr>
          <p:cNvPr id="7" name="スライド番号プレースホルダー 6"/>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9" name="コンテンツ プレースホルダー 8"/>
          <p:cNvSpPr>
            <a:spLocks noGrp="1"/>
          </p:cNvSpPr>
          <p:nvPr>
            <p:ph sz="quarter" idx="1"/>
          </p:nvPr>
        </p:nvSpPr>
        <p:spPr>
          <a:xfrm>
            <a:off x="91440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93395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31218339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nchor="b" anchorCtr="0"/>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8" name="フッター プレースホルダー 7"/>
          <p:cNvSpPr>
            <a:spLocks noGrp="1"/>
          </p:cNvSpPr>
          <p:nvPr>
            <p:ph type="ftr" sz="quarter" idx="11"/>
          </p:nvPr>
        </p:nvSpPr>
        <p:spPr/>
        <p:txBody>
          <a:bodyPr/>
          <a:lstStyle/>
          <a:p>
            <a:endParaRPr kumimoji="1" lang="ja-JP" altLang="en-US">
              <a:solidFill>
                <a:srgbClr val="666666"/>
              </a:solidFill>
            </a:endParaRPr>
          </a:p>
        </p:txBody>
      </p:sp>
      <p:sp>
        <p:nvSpPr>
          <p:cNvPr id="9" name="スライド番号プレースホルダー 8"/>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11" name="コンテンツ プレースホルダー 10"/>
          <p:cNvSpPr>
            <a:spLocks noGrp="1"/>
          </p:cNvSpPr>
          <p:nvPr>
            <p:ph sz="half" idx="2"/>
          </p:nvPr>
        </p:nvSpPr>
        <p:spPr>
          <a:xfrm>
            <a:off x="9144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half" idx="4"/>
          </p:nvPr>
        </p:nvSpPr>
        <p:spPr>
          <a:xfrm>
            <a:off x="49530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14666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nchor="b" anchorCtr="0"/>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28A93CBB-6F76-4E55-A791-535D98550127}" type="datetimeFigureOut">
              <a:rPr kumimoji="1" lang="ja-JP" altLang="en-US" smtClean="0"/>
              <a:t>2014/10/20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7ADB29C-7408-418E-B12E-C04248606E51}" type="slidenum">
              <a:rPr kumimoji="1" lang="ja-JP" altLang="en-US" smtClean="0"/>
              <a:t>‹#›</a:t>
            </a:fld>
            <a:endParaRPr kumimoji="1" lang="ja-JP" altLang="en-US"/>
          </a:p>
        </p:txBody>
      </p:sp>
      <p:sp>
        <p:nvSpPr>
          <p:cNvPr id="11" name="コンテンツ プレースホルダー 10"/>
          <p:cNvSpPr>
            <a:spLocks noGrp="1"/>
          </p:cNvSpPr>
          <p:nvPr>
            <p:ph sz="half" idx="2"/>
          </p:nvPr>
        </p:nvSpPr>
        <p:spPr>
          <a:xfrm>
            <a:off x="9144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half" idx="4"/>
          </p:nvPr>
        </p:nvSpPr>
        <p:spPr>
          <a:xfrm>
            <a:off x="49530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4" name="フッター プレースホルダー 3"/>
          <p:cNvSpPr>
            <a:spLocks noGrp="1"/>
          </p:cNvSpPr>
          <p:nvPr>
            <p:ph type="ftr" sz="quarter" idx="11"/>
          </p:nvPr>
        </p:nvSpPr>
        <p:spPr/>
        <p:txBody>
          <a:bodyPr/>
          <a:lstStyle/>
          <a:p>
            <a:endParaRPr kumimoji="1" lang="ja-JP" altLang="en-US">
              <a:solidFill>
                <a:srgbClr val="666666"/>
              </a:solidFill>
            </a:endParaRPr>
          </a:p>
        </p:txBody>
      </p:sp>
      <p:sp>
        <p:nvSpPr>
          <p:cNvPr id="5" name="スライド番号プレースホルダー 4"/>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39661172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3" name="フッター プレースホルダー 2"/>
          <p:cNvSpPr>
            <a:spLocks noGrp="1"/>
          </p:cNvSpPr>
          <p:nvPr>
            <p:ph type="ftr" sz="quarter" idx="11"/>
          </p:nvPr>
        </p:nvSpPr>
        <p:spPr/>
        <p:txBody>
          <a:bodyPr/>
          <a:lstStyle/>
          <a:p>
            <a:endParaRPr kumimoji="1" lang="ja-JP" altLang="en-US">
              <a:solidFill>
                <a:srgbClr val="666666"/>
              </a:solidFill>
            </a:endParaRPr>
          </a:p>
        </p:txBody>
      </p:sp>
      <p:sp>
        <p:nvSpPr>
          <p:cNvPr id="4" name="スライド番号プレースホルダー 3"/>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23296494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useBgFill="1">
        <p:nvSpPr>
          <p:cNvPr id="9" name="角丸四角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タイトル 1"/>
          <p:cNvSpPr>
            <a:spLocks noGrp="1"/>
          </p:cNvSpPr>
          <p:nvPr>
            <p:ph type="title"/>
          </p:nvPr>
        </p:nvSpPr>
        <p:spPr>
          <a:xfrm>
            <a:off x="914400" y="273050"/>
            <a:ext cx="7772400" cy="1143000"/>
          </a:xfrm>
        </p:spPr>
        <p:txBody>
          <a:bodyPr anchor="b" anchorCtr="0"/>
          <a:lstStyle>
            <a:lvl1pPr algn="l">
              <a:buNone/>
              <a:defRPr sz="4000" b="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666666"/>
              </a:solidFill>
            </a:endParaRPr>
          </a:p>
        </p:txBody>
      </p:sp>
      <p:sp>
        <p:nvSpPr>
          <p:cNvPr id="7" name="スライド番号プレースホルダー 6"/>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11" name="コンテンツ プレースホルダー 10"/>
          <p:cNvSpPr>
            <a:spLocks noGrp="1"/>
          </p:cNvSpPr>
          <p:nvPr>
            <p:ph sz="quarter" idx="1"/>
          </p:nvPr>
        </p:nvSpPr>
        <p:spPr>
          <a:xfrm>
            <a:off x="2971800" y="1600200"/>
            <a:ext cx="5715000" cy="44958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2920124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ja-JP" altLang="en-US" smtClean="0"/>
              <a:t>マスター タイトルの書式設定</a:t>
            </a:r>
            <a:endParaRPr kumimoji="0" lang="en-US"/>
          </a:p>
        </p:txBody>
      </p:sp>
      <p:sp>
        <p:nvSpPr>
          <p:cNvPr id="4" name="テキスト プレースホルダー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6" name="フッター プレースホルダー 5"/>
          <p:cNvSpPr>
            <a:spLocks noGrp="1"/>
          </p:cNvSpPr>
          <p:nvPr>
            <p:ph type="ftr" sz="quarter" idx="11"/>
          </p:nvPr>
        </p:nvSpPr>
        <p:spPr>
          <a:xfrm>
            <a:off x="914400" y="6172200"/>
            <a:ext cx="3886200" cy="457200"/>
          </a:xfrm>
        </p:spPr>
        <p:txBody>
          <a:bodyPr/>
          <a:lstStyle/>
          <a:p>
            <a:endParaRPr kumimoji="1" lang="ja-JP" altLang="en-US">
              <a:solidFill>
                <a:srgbClr val="666666"/>
              </a:solidFill>
            </a:endParaRPr>
          </a:p>
        </p:txBody>
      </p:sp>
      <p:sp>
        <p:nvSpPr>
          <p:cNvPr id="7" name="スライド番号プレースホルダー 6"/>
          <p:cNvSpPr>
            <a:spLocks noGrp="1"/>
          </p:cNvSpPr>
          <p:nvPr>
            <p:ph type="sldNum" sz="quarter" idx="12"/>
          </p:nvPr>
        </p:nvSpPr>
        <p:spPr>
          <a:xfrm>
            <a:off x="146304" y="6208776"/>
            <a:ext cx="457200" cy="457200"/>
          </a:xfrm>
        </p:spPr>
        <p:txBody>
          <a:bodyPr/>
          <a:lstStyle/>
          <a:p>
            <a:fld id="{E7ADB29C-7408-418E-B12E-C04248606E51}" type="slidenum">
              <a:rPr kumimoji="1" lang="ja-JP" altLang="en-US" smtClean="0"/>
              <a:pPr/>
              <a:t>‹#›</a:t>
            </a:fld>
            <a:endParaRPr kumimoji="1" lang="ja-JP" altLang="en-US"/>
          </a:p>
        </p:txBody>
      </p:sp>
      <p:sp>
        <p:nvSpPr>
          <p:cNvPr id="11" name="正方形/長方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正方形/長方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 name="図プレースホルダー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smtClean="0"/>
              <a:t>アイコンをクリックして図を追加</a:t>
            </a:r>
            <a:endParaRPr kumimoji="0" lang="en-US" dirty="0"/>
          </a:p>
        </p:txBody>
      </p:sp>
    </p:spTree>
    <p:extLst>
      <p:ext uri="{BB962C8B-B14F-4D97-AF65-F5344CB8AC3E}">
        <p14:creationId xmlns:p14="http://schemas.microsoft.com/office/powerpoint/2010/main" val="35827380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666666"/>
              </a:solidFill>
            </a:endParaRPr>
          </a:p>
        </p:txBody>
      </p:sp>
      <p:sp>
        <p:nvSpPr>
          <p:cNvPr id="6" name="スライド番号プレースホルダー 5"/>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20304986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914400" y="274640"/>
            <a:ext cx="55626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666666"/>
              </a:solidFill>
            </a:endParaRPr>
          </a:p>
        </p:txBody>
      </p:sp>
      <p:sp>
        <p:nvSpPr>
          <p:cNvPr id="6" name="スライド番号プレースホルダー 5"/>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37302657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26765"/>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17" name="フッター プレースホルダー 16"/>
          <p:cNvSpPr>
            <a:spLocks noGrp="1"/>
          </p:cNvSpPr>
          <p:nvPr>
            <p:ph type="ftr" sz="quarter" idx="11"/>
          </p:nvPr>
        </p:nvSpPr>
        <p:spPr/>
        <p:txBody>
          <a:bodyPr/>
          <a:lstStyle/>
          <a:p>
            <a:endParaRPr kumimoji="1" lang="ja-JP" altLang="en-US" dirty="0">
              <a:solidFill>
                <a:srgbClr val="666666"/>
              </a:solidFill>
            </a:endParaRPr>
          </a:p>
        </p:txBody>
      </p:sp>
      <p:sp>
        <p:nvSpPr>
          <p:cNvPr id="29" name="スライド番号プレースホルダー 28"/>
          <p:cNvSpPr>
            <a:spLocks noGrp="1"/>
          </p:cNvSpPr>
          <p:nvPr>
            <p:ph type="sldNum" sz="quarter" idx="12"/>
          </p:nvPr>
        </p:nvSpPr>
        <p:spPr/>
        <p:txBody>
          <a:bodyPr lIns="0" tIns="0" rIns="0" bIns="0">
            <a:noAutofit/>
          </a:bodyPr>
          <a:lstStyle>
            <a:lvl1pPr>
              <a:defRPr sz="1400">
                <a:solidFill>
                  <a:srgbClr val="FFFFFF"/>
                </a:solidFill>
              </a:defRPr>
            </a:lvl1pPr>
          </a:lstStyle>
          <a:p>
            <a:fld id="{E7ADB29C-7408-418E-B12E-C04248606E51}" type="slidenum">
              <a:rPr kumimoji="1" lang="ja-JP" altLang="en-US" smtClean="0"/>
              <a:pPr/>
              <a:t>‹#›</a:t>
            </a:fld>
            <a:endParaRPr kumimoji="1" lang="ja-JP" altLang="en-US"/>
          </a:p>
        </p:txBody>
      </p:sp>
      <p:sp>
        <p:nvSpPr>
          <p:cNvPr id="7" name="正方形/長方形 6"/>
          <p:cNvSpPr/>
          <p:nvPr/>
        </p:nvSpPr>
        <p:spPr>
          <a:xfrm>
            <a:off x="0" y="1196752"/>
            <a:ext cx="9143999" cy="1512167"/>
          </a:xfrm>
          <a:prstGeom prst="rect">
            <a:avLst/>
          </a:prstGeom>
          <a:solidFill>
            <a:srgbClr val="9046A4"/>
          </a:solidFill>
          <a:ln/>
          <a:effectLst>
            <a:outerShdw blurRad="50800" dist="38100" dir="5400000" algn="t"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anchor="ctr"/>
          <a:lstStyle/>
          <a:p>
            <a:pPr algn="ctr"/>
            <a:endParaRPr kumimoji="0" lang="en-US">
              <a:solidFill>
                <a:prstClr val="white"/>
              </a:solidFill>
            </a:endParaRPr>
          </a:p>
        </p:txBody>
      </p:sp>
      <p:sp>
        <p:nvSpPr>
          <p:cNvPr id="8" name="タイトル 7"/>
          <p:cNvSpPr>
            <a:spLocks noGrp="1"/>
          </p:cNvSpPr>
          <p:nvPr>
            <p:ph type="ctrTitle"/>
          </p:nvPr>
        </p:nvSpPr>
        <p:spPr>
          <a:xfrm>
            <a:off x="457200" y="1196752"/>
            <a:ext cx="8229600" cy="1470025"/>
          </a:xfrm>
        </p:spPr>
        <p:txBody>
          <a:bodyPr anchor="ctr"/>
          <a:lstStyle>
            <a:lvl1pPr algn="ctr">
              <a:defRPr lang="en-US" dirty="0">
                <a:solidFill>
                  <a:srgbClr val="FFFFFF"/>
                </a:solidFill>
              </a:defRPr>
            </a:lvl1pPr>
          </a:lstStyle>
          <a:p>
            <a:r>
              <a:rPr kumimoji="0" lang="ja-JP" altLang="en-US" dirty="0" smtClean="0"/>
              <a:t>マスター タイトルの書式設定</a:t>
            </a:r>
            <a:endParaRPr kumimoji="0" lang="en-US" dirty="0"/>
          </a:p>
        </p:txBody>
      </p:sp>
      <p:pic>
        <p:nvPicPr>
          <p:cNvPr id="1026" name="Picture 2" descr="C:\Users\wave\Desktop\img3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19872" y="5733256"/>
            <a:ext cx="2154188" cy="91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51593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p:txBody>
          <a:bodyPr/>
          <a:lstStyle/>
          <a:p>
            <a:endParaRPr kumimoji="1" lang="ja-JP" altLang="en-US" dirty="0">
              <a:solidFill>
                <a:srgbClr val="666666"/>
              </a:solidFill>
            </a:endParaRPr>
          </a:p>
        </p:txBody>
      </p:sp>
      <p:sp>
        <p:nvSpPr>
          <p:cNvPr id="6" name="スライド番号プレースホルダー 5"/>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8" name="コンテンツ プレースホルダー 7"/>
          <p:cNvSpPr>
            <a:spLocks noGrp="1"/>
          </p:cNvSpPr>
          <p:nvPr>
            <p:ph sz="quarter" idx="1"/>
          </p:nvPr>
        </p:nvSpPr>
        <p:spPr>
          <a:xfrm>
            <a:off x="914400" y="1447800"/>
            <a:ext cx="7772400" cy="4572000"/>
          </a:xfrm>
        </p:spPr>
        <p:txBody>
          <a:bodyPr vert="horz"/>
          <a:lstStyle/>
          <a:p>
            <a:pPr lvl="0" eaLnBrk="1" latinLnBrk="0" hangingPunct="1"/>
            <a:r>
              <a:rPr lang="ja-JP" altLang="en-US" dirty="0" smtClean="0"/>
              <a:t>マスター テキストの書式設定</a:t>
            </a:r>
          </a:p>
          <a:p>
            <a:pPr lvl="1" eaLnBrk="1" latinLnBrk="0" hangingPunct="1"/>
            <a:r>
              <a:rPr lang="ja-JP" altLang="en-US" dirty="0" smtClean="0"/>
              <a:t>第 </a:t>
            </a:r>
            <a:r>
              <a:rPr lang="en-US" altLang="ja-JP" dirty="0" smtClean="0"/>
              <a:t>2 </a:t>
            </a:r>
            <a:r>
              <a:rPr lang="ja-JP" altLang="en-US" dirty="0" smtClean="0"/>
              <a:t>レベル</a:t>
            </a:r>
          </a:p>
          <a:p>
            <a:pPr lvl="2" eaLnBrk="1" latinLnBrk="0" hangingPunct="1"/>
            <a:r>
              <a:rPr lang="ja-JP" altLang="en-US" dirty="0" smtClean="0"/>
              <a:t>第 </a:t>
            </a:r>
            <a:r>
              <a:rPr lang="en-US" altLang="ja-JP" dirty="0" smtClean="0"/>
              <a:t>3 </a:t>
            </a:r>
            <a:r>
              <a:rPr lang="ja-JP" altLang="en-US" dirty="0" smtClean="0"/>
              <a:t>レベル</a:t>
            </a:r>
          </a:p>
          <a:p>
            <a:pPr lvl="3" eaLnBrk="1" latinLnBrk="0" hangingPunct="1"/>
            <a:r>
              <a:rPr lang="ja-JP" altLang="en-US" dirty="0" smtClean="0"/>
              <a:t>第 </a:t>
            </a:r>
            <a:r>
              <a:rPr lang="en-US" altLang="ja-JP" dirty="0" smtClean="0"/>
              <a:t>4 </a:t>
            </a:r>
            <a:r>
              <a:rPr lang="ja-JP" altLang="en-US" dirty="0" smtClean="0"/>
              <a:t>レベル</a:t>
            </a:r>
          </a:p>
          <a:p>
            <a:pPr lvl="4" eaLnBrk="1" latinLnBrk="0" hangingPunct="1"/>
            <a:r>
              <a:rPr lang="ja-JP" altLang="en-US" dirty="0" smtClean="0"/>
              <a:t>第 </a:t>
            </a:r>
            <a:r>
              <a:rPr lang="en-US" altLang="ja-JP" dirty="0" smtClean="0"/>
              <a:t>5 </a:t>
            </a:r>
            <a:r>
              <a:rPr lang="ja-JP" altLang="en-US" dirty="0" smtClean="0"/>
              <a:t>レベル</a:t>
            </a:r>
            <a:endParaRPr kumimoji="0" lang="en-US" dirty="0"/>
          </a:p>
        </p:txBody>
      </p:sp>
      <p:pic>
        <p:nvPicPr>
          <p:cNvPr id="7" name="Picture 2" descr="C:\Users\wave\Desktop\img3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3928" y="6290738"/>
            <a:ext cx="1231933" cy="522638"/>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userDrawn="1"/>
        </p:nvSpPr>
        <p:spPr>
          <a:xfrm>
            <a:off x="5207252" y="6336033"/>
            <a:ext cx="3923928" cy="333327"/>
          </a:xfrm>
          <a:prstGeom prst="rect">
            <a:avLst/>
          </a:prstGeom>
          <a:pattFill prst="ltVert">
            <a:fgClr>
              <a:srgbClr val="9046A4"/>
            </a:fgClr>
            <a:bgClr>
              <a:schemeClr val="bg1"/>
            </a:bgClr>
          </a:patt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正方形/長方形 10"/>
          <p:cNvSpPr/>
          <p:nvPr userDrawn="1"/>
        </p:nvSpPr>
        <p:spPr>
          <a:xfrm>
            <a:off x="0" y="6381328"/>
            <a:ext cx="3923928" cy="288032"/>
          </a:xfrm>
          <a:prstGeom prst="rect">
            <a:avLst/>
          </a:prstGeom>
          <a:pattFill prst="ltVert">
            <a:fgClr>
              <a:srgbClr val="9046A4"/>
            </a:fgClr>
            <a:bgClr>
              <a:schemeClr val="bg1"/>
            </a:bgClr>
          </a:patt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Tree>
    <p:extLst>
      <p:ext uri="{BB962C8B-B14F-4D97-AF65-F5344CB8AC3E}">
        <p14:creationId xmlns:p14="http://schemas.microsoft.com/office/powerpoint/2010/main" val="9225972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useBgFill="1">
        <p:nvSpPr>
          <p:cNvPr id="10"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タイトル 1"/>
          <p:cNvSpPr>
            <a:spLocks noGrp="1"/>
          </p:cNvSpPr>
          <p:nvPr>
            <p:ph type="title"/>
          </p:nvPr>
        </p:nvSpPr>
        <p:spPr>
          <a:xfrm>
            <a:off x="722313" y="952500"/>
            <a:ext cx="7772400" cy="1362075"/>
          </a:xfrm>
        </p:spPr>
        <p:txBody>
          <a:bodyPr anchor="b" anchorCtr="0"/>
          <a:lstStyle>
            <a:lvl1pPr algn="l">
              <a:buNone/>
              <a:defRPr sz="4000" b="0" cap="none"/>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a:xfrm>
            <a:off x="800100" y="6172200"/>
            <a:ext cx="4000500" cy="457200"/>
          </a:xfrm>
        </p:spPr>
        <p:txBody>
          <a:bodyPr/>
          <a:lstStyle/>
          <a:p>
            <a:endParaRPr kumimoji="1" lang="ja-JP" altLang="en-US">
              <a:solidFill>
                <a:srgbClr val="666666"/>
              </a:solidFill>
            </a:endParaRPr>
          </a:p>
        </p:txBody>
      </p:sp>
      <p:sp>
        <p:nvSpPr>
          <p:cNvPr id="7" name="正方形/長方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正方形/長方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正方形/長方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6" name="スライド番号プレースホルダー 5"/>
          <p:cNvSpPr>
            <a:spLocks noGrp="1"/>
          </p:cNvSpPr>
          <p:nvPr>
            <p:ph type="sldNum" sz="quarter" idx="12"/>
          </p:nvPr>
        </p:nvSpPr>
        <p:spPr>
          <a:xfrm>
            <a:off x="146304" y="6208776"/>
            <a:ext cx="457200" cy="457200"/>
          </a:xfrm>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420509042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666666"/>
              </a:solidFill>
            </a:endParaRPr>
          </a:p>
        </p:txBody>
      </p:sp>
      <p:sp>
        <p:nvSpPr>
          <p:cNvPr id="7" name="スライド番号プレースホルダー 6"/>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9" name="コンテンツ プレースホルダー 8"/>
          <p:cNvSpPr>
            <a:spLocks noGrp="1"/>
          </p:cNvSpPr>
          <p:nvPr>
            <p:ph sz="quarter" idx="1"/>
          </p:nvPr>
        </p:nvSpPr>
        <p:spPr>
          <a:xfrm>
            <a:off x="91440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93395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270812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28A93CBB-6F76-4E55-A791-535D98550127}" type="datetimeFigureOut">
              <a:rPr kumimoji="1" lang="ja-JP" altLang="en-US" smtClean="0"/>
              <a:t>2014/10/20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7ADB29C-7408-418E-B12E-C04248606E51}" type="slidenum">
              <a:rPr kumimoji="1" lang="ja-JP" altLang="en-US" smtClean="0"/>
              <a: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nchor="b" anchorCtr="0"/>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8" name="フッター プレースホルダー 7"/>
          <p:cNvSpPr>
            <a:spLocks noGrp="1"/>
          </p:cNvSpPr>
          <p:nvPr>
            <p:ph type="ftr" sz="quarter" idx="11"/>
          </p:nvPr>
        </p:nvSpPr>
        <p:spPr/>
        <p:txBody>
          <a:bodyPr/>
          <a:lstStyle/>
          <a:p>
            <a:endParaRPr kumimoji="1" lang="ja-JP" altLang="en-US">
              <a:solidFill>
                <a:srgbClr val="666666"/>
              </a:solidFill>
            </a:endParaRPr>
          </a:p>
        </p:txBody>
      </p:sp>
      <p:sp>
        <p:nvSpPr>
          <p:cNvPr id="9" name="スライド番号プレースホルダー 8"/>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11" name="コンテンツ プレースホルダー 10"/>
          <p:cNvSpPr>
            <a:spLocks noGrp="1"/>
          </p:cNvSpPr>
          <p:nvPr>
            <p:ph sz="half" idx="2"/>
          </p:nvPr>
        </p:nvSpPr>
        <p:spPr>
          <a:xfrm>
            <a:off x="9144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half" idx="4"/>
          </p:nvPr>
        </p:nvSpPr>
        <p:spPr>
          <a:xfrm>
            <a:off x="49530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18156972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4" name="フッター プレースホルダー 3"/>
          <p:cNvSpPr>
            <a:spLocks noGrp="1"/>
          </p:cNvSpPr>
          <p:nvPr>
            <p:ph type="ftr" sz="quarter" idx="11"/>
          </p:nvPr>
        </p:nvSpPr>
        <p:spPr/>
        <p:txBody>
          <a:bodyPr/>
          <a:lstStyle/>
          <a:p>
            <a:endParaRPr kumimoji="1" lang="ja-JP" altLang="en-US">
              <a:solidFill>
                <a:srgbClr val="666666"/>
              </a:solidFill>
            </a:endParaRPr>
          </a:p>
        </p:txBody>
      </p:sp>
      <p:sp>
        <p:nvSpPr>
          <p:cNvPr id="5" name="スライド番号プレースホルダー 4"/>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34032878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3" name="フッター プレースホルダー 2"/>
          <p:cNvSpPr>
            <a:spLocks noGrp="1"/>
          </p:cNvSpPr>
          <p:nvPr>
            <p:ph type="ftr" sz="quarter" idx="11"/>
          </p:nvPr>
        </p:nvSpPr>
        <p:spPr/>
        <p:txBody>
          <a:bodyPr/>
          <a:lstStyle/>
          <a:p>
            <a:endParaRPr kumimoji="1" lang="ja-JP" altLang="en-US">
              <a:solidFill>
                <a:srgbClr val="666666"/>
              </a:solidFill>
            </a:endParaRPr>
          </a:p>
        </p:txBody>
      </p:sp>
      <p:sp>
        <p:nvSpPr>
          <p:cNvPr id="4" name="スライド番号プレースホルダー 3"/>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2647208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useBgFill="1">
        <p:nvSpPr>
          <p:cNvPr id="9" name="角丸四角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タイトル 1"/>
          <p:cNvSpPr>
            <a:spLocks noGrp="1"/>
          </p:cNvSpPr>
          <p:nvPr>
            <p:ph type="title"/>
          </p:nvPr>
        </p:nvSpPr>
        <p:spPr>
          <a:xfrm>
            <a:off x="914400" y="273050"/>
            <a:ext cx="7772400" cy="1143000"/>
          </a:xfrm>
        </p:spPr>
        <p:txBody>
          <a:bodyPr anchor="b" anchorCtr="0"/>
          <a:lstStyle>
            <a:lvl1pPr algn="l">
              <a:buNone/>
              <a:defRPr sz="4000" b="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666666"/>
              </a:solidFill>
            </a:endParaRPr>
          </a:p>
        </p:txBody>
      </p:sp>
      <p:sp>
        <p:nvSpPr>
          <p:cNvPr id="7" name="スライド番号プレースホルダー 6"/>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11" name="コンテンツ プレースホルダー 10"/>
          <p:cNvSpPr>
            <a:spLocks noGrp="1"/>
          </p:cNvSpPr>
          <p:nvPr>
            <p:ph sz="quarter" idx="1"/>
          </p:nvPr>
        </p:nvSpPr>
        <p:spPr>
          <a:xfrm>
            <a:off x="2971800" y="1600200"/>
            <a:ext cx="5715000" cy="44958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34895158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ja-JP" altLang="en-US" smtClean="0"/>
              <a:t>マスター タイトルの書式設定</a:t>
            </a:r>
            <a:endParaRPr kumimoji="0" lang="en-US"/>
          </a:p>
        </p:txBody>
      </p:sp>
      <p:sp>
        <p:nvSpPr>
          <p:cNvPr id="4" name="テキスト プレースホルダー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6" name="フッター プレースホルダー 5"/>
          <p:cNvSpPr>
            <a:spLocks noGrp="1"/>
          </p:cNvSpPr>
          <p:nvPr>
            <p:ph type="ftr" sz="quarter" idx="11"/>
          </p:nvPr>
        </p:nvSpPr>
        <p:spPr>
          <a:xfrm>
            <a:off x="914400" y="6172200"/>
            <a:ext cx="3886200" cy="457200"/>
          </a:xfrm>
        </p:spPr>
        <p:txBody>
          <a:bodyPr/>
          <a:lstStyle/>
          <a:p>
            <a:endParaRPr kumimoji="1" lang="ja-JP" altLang="en-US">
              <a:solidFill>
                <a:srgbClr val="666666"/>
              </a:solidFill>
            </a:endParaRPr>
          </a:p>
        </p:txBody>
      </p:sp>
      <p:sp>
        <p:nvSpPr>
          <p:cNvPr id="7" name="スライド番号プレースホルダー 6"/>
          <p:cNvSpPr>
            <a:spLocks noGrp="1"/>
          </p:cNvSpPr>
          <p:nvPr>
            <p:ph type="sldNum" sz="quarter" idx="12"/>
          </p:nvPr>
        </p:nvSpPr>
        <p:spPr>
          <a:xfrm>
            <a:off x="146304" y="6208776"/>
            <a:ext cx="457200" cy="457200"/>
          </a:xfrm>
        </p:spPr>
        <p:txBody>
          <a:bodyPr/>
          <a:lstStyle/>
          <a:p>
            <a:fld id="{E7ADB29C-7408-418E-B12E-C04248606E51}" type="slidenum">
              <a:rPr kumimoji="1" lang="ja-JP" altLang="en-US" smtClean="0"/>
              <a:pPr/>
              <a:t>‹#›</a:t>
            </a:fld>
            <a:endParaRPr kumimoji="1" lang="ja-JP" altLang="en-US"/>
          </a:p>
        </p:txBody>
      </p:sp>
      <p:sp>
        <p:nvSpPr>
          <p:cNvPr id="11" name="正方形/長方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正方形/長方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 name="図プレースホルダー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smtClean="0"/>
              <a:t>アイコンをクリックして図を追加</a:t>
            </a:r>
            <a:endParaRPr kumimoji="0" lang="en-US" dirty="0"/>
          </a:p>
        </p:txBody>
      </p:sp>
    </p:spTree>
    <p:extLst>
      <p:ext uri="{BB962C8B-B14F-4D97-AF65-F5344CB8AC3E}">
        <p14:creationId xmlns:p14="http://schemas.microsoft.com/office/powerpoint/2010/main" val="7881964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666666"/>
              </a:solidFill>
            </a:endParaRPr>
          </a:p>
        </p:txBody>
      </p:sp>
      <p:sp>
        <p:nvSpPr>
          <p:cNvPr id="6" name="スライド番号プレースホルダー 5"/>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14047482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914400" y="274640"/>
            <a:ext cx="55626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666666"/>
              </a:solidFill>
            </a:endParaRPr>
          </a:p>
        </p:txBody>
      </p:sp>
      <p:sp>
        <p:nvSpPr>
          <p:cNvPr id="6" name="スライド番号プレースホルダー 5"/>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32377155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26765"/>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17" name="フッター プレースホルダー 16"/>
          <p:cNvSpPr>
            <a:spLocks noGrp="1"/>
          </p:cNvSpPr>
          <p:nvPr>
            <p:ph type="ftr" sz="quarter" idx="11"/>
          </p:nvPr>
        </p:nvSpPr>
        <p:spPr/>
        <p:txBody>
          <a:bodyPr/>
          <a:lstStyle/>
          <a:p>
            <a:endParaRPr kumimoji="1" lang="ja-JP" altLang="en-US" dirty="0">
              <a:solidFill>
                <a:srgbClr val="666666"/>
              </a:solidFill>
            </a:endParaRPr>
          </a:p>
        </p:txBody>
      </p:sp>
      <p:sp>
        <p:nvSpPr>
          <p:cNvPr id="29" name="スライド番号プレースホルダー 28"/>
          <p:cNvSpPr>
            <a:spLocks noGrp="1"/>
          </p:cNvSpPr>
          <p:nvPr>
            <p:ph type="sldNum" sz="quarter" idx="12"/>
          </p:nvPr>
        </p:nvSpPr>
        <p:spPr/>
        <p:txBody>
          <a:bodyPr lIns="0" tIns="0" rIns="0" bIns="0">
            <a:noAutofit/>
          </a:bodyPr>
          <a:lstStyle>
            <a:lvl1pPr>
              <a:defRPr sz="1400">
                <a:solidFill>
                  <a:srgbClr val="FFFFFF"/>
                </a:solidFill>
              </a:defRPr>
            </a:lvl1pPr>
          </a:lstStyle>
          <a:p>
            <a:fld id="{E7ADB29C-7408-418E-B12E-C04248606E51}" type="slidenum">
              <a:rPr kumimoji="1" lang="ja-JP" altLang="en-US" smtClean="0"/>
              <a:pPr/>
              <a:t>‹#›</a:t>
            </a:fld>
            <a:endParaRPr kumimoji="1" lang="ja-JP" altLang="en-US"/>
          </a:p>
        </p:txBody>
      </p:sp>
      <p:sp>
        <p:nvSpPr>
          <p:cNvPr id="7" name="正方形/長方形 6"/>
          <p:cNvSpPr/>
          <p:nvPr/>
        </p:nvSpPr>
        <p:spPr>
          <a:xfrm>
            <a:off x="0" y="1196752"/>
            <a:ext cx="9143999" cy="1512167"/>
          </a:xfrm>
          <a:prstGeom prst="rect">
            <a:avLst/>
          </a:prstGeom>
          <a:solidFill>
            <a:srgbClr val="9046A4"/>
          </a:solidFill>
          <a:ln/>
          <a:effectLst>
            <a:outerShdw blurRad="50800" dist="38100" dir="5400000" algn="t"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anchor="ctr"/>
          <a:lstStyle/>
          <a:p>
            <a:pPr algn="ctr"/>
            <a:endParaRPr kumimoji="0" lang="en-US">
              <a:solidFill>
                <a:prstClr val="white"/>
              </a:solidFill>
            </a:endParaRPr>
          </a:p>
        </p:txBody>
      </p:sp>
      <p:sp>
        <p:nvSpPr>
          <p:cNvPr id="8" name="タイトル 7"/>
          <p:cNvSpPr>
            <a:spLocks noGrp="1"/>
          </p:cNvSpPr>
          <p:nvPr>
            <p:ph type="ctrTitle"/>
          </p:nvPr>
        </p:nvSpPr>
        <p:spPr>
          <a:xfrm>
            <a:off x="457200" y="1196752"/>
            <a:ext cx="8229600" cy="1470025"/>
          </a:xfrm>
        </p:spPr>
        <p:txBody>
          <a:bodyPr anchor="ctr"/>
          <a:lstStyle>
            <a:lvl1pPr algn="ctr">
              <a:defRPr lang="en-US" dirty="0">
                <a:solidFill>
                  <a:srgbClr val="FFFFFF"/>
                </a:solidFill>
              </a:defRPr>
            </a:lvl1pPr>
          </a:lstStyle>
          <a:p>
            <a:r>
              <a:rPr kumimoji="0" lang="ja-JP" altLang="en-US" dirty="0" smtClean="0"/>
              <a:t>マスター タイトルの書式設定</a:t>
            </a:r>
            <a:endParaRPr kumimoji="0" lang="en-US" dirty="0"/>
          </a:p>
        </p:txBody>
      </p:sp>
      <p:pic>
        <p:nvPicPr>
          <p:cNvPr id="1026" name="Picture 2" descr="C:\Users\wave\Desktop\img3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19872" y="5733256"/>
            <a:ext cx="2154188" cy="91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891342"/>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p:txBody>
          <a:bodyPr/>
          <a:lstStyle/>
          <a:p>
            <a:endParaRPr kumimoji="1" lang="ja-JP" altLang="en-US" dirty="0">
              <a:solidFill>
                <a:srgbClr val="666666"/>
              </a:solidFill>
            </a:endParaRPr>
          </a:p>
        </p:txBody>
      </p:sp>
      <p:sp>
        <p:nvSpPr>
          <p:cNvPr id="6" name="スライド番号プレースホルダー 5"/>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8" name="コンテンツ プレースホルダー 7"/>
          <p:cNvSpPr>
            <a:spLocks noGrp="1"/>
          </p:cNvSpPr>
          <p:nvPr>
            <p:ph sz="quarter" idx="1"/>
          </p:nvPr>
        </p:nvSpPr>
        <p:spPr>
          <a:xfrm>
            <a:off x="914400" y="1447800"/>
            <a:ext cx="7772400" cy="4572000"/>
          </a:xfrm>
        </p:spPr>
        <p:txBody>
          <a:bodyPr vert="horz"/>
          <a:lstStyle/>
          <a:p>
            <a:pPr lvl="0" eaLnBrk="1" latinLnBrk="0" hangingPunct="1"/>
            <a:r>
              <a:rPr lang="ja-JP" altLang="en-US" dirty="0" smtClean="0"/>
              <a:t>マスター テキストの書式設定</a:t>
            </a:r>
          </a:p>
          <a:p>
            <a:pPr lvl="1" eaLnBrk="1" latinLnBrk="0" hangingPunct="1"/>
            <a:r>
              <a:rPr lang="ja-JP" altLang="en-US" dirty="0" smtClean="0"/>
              <a:t>第 </a:t>
            </a:r>
            <a:r>
              <a:rPr lang="en-US" altLang="ja-JP" dirty="0" smtClean="0"/>
              <a:t>2 </a:t>
            </a:r>
            <a:r>
              <a:rPr lang="ja-JP" altLang="en-US" dirty="0" smtClean="0"/>
              <a:t>レベル</a:t>
            </a:r>
          </a:p>
          <a:p>
            <a:pPr lvl="2" eaLnBrk="1" latinLnBrk="0" hangingPunct="1"/>
            <a:r>
              <a:rPr lang="ja-JP" altLang="en-US" dirty="0" smtClean="0"/>
              <a:t>第 </a:t>
            </a:r>
            <a:r>
              <a:rPr lang="en-US" altLang="ja-JP" dirty="0" smtClean="0"/>
              <a:t>3 </a:t>
            </a:r>
            <a:r>
              <a:rPr lang="ja-JP" altLang="en-US" dirty="0" smtClean="0"/>
              <a:t>レベル</a:t>
            </a:r>
          </a:p>
          <a:p>
            <a:pPr lvl="3" eaLnBrk="1" latinLnBrk="0" hangingPunct="1"/>
            <a:r>
              <a:rPr lang="ja-JP" altLang="en-US" dirty="0" smtClean="0"/>
              <a:t>第 </a:t>
            </a:r>
            <a:r>
              <a:rPr lang="en-US" altLang="ja-JP" dirty="0" smtClean="0"/>
              <a:t>4 </a:t>
            </a:r>
            <a:r>
              <a:rPr lang="ja-JP" altLang="en-US" dirty="0" smtClean="0"/>
              <a:t>レベル</a:t>
            </a:r>
          </a:p>
          <a:p>
            <a:pPr lvl="4" eaLnBrk="1" latinLnBrk="0" hangingPunct="1"/>
            <a:r>
              <a:rPr lang="ja-JP" altLang="en-US" dirty="0" smtClean="0"/>
              <a:t>第 </a:t>
            </a:r>
            <a:r>
              <a:rPr lang="en-US" altLang="ja-JP" dirty="0" smtClean="0"/>
              <a:t>5 </a:t>
            </a:r>
            <a:r>
              <a:rPr lang="ja-JP" altLang="en-US" dirty="0" smtClean="0"/>
              <a:t>レベル</a:t>
            </a:r>
            <a:endParaRPr kumimoji="0" lang="en-US" dirty="0"/>
          </a:p>
        </p:txBody>
      </p:sp>
      <p:pic>
        <p:nvPicPr>
          <p:cNvPr id="7" name="Picture 2" descr="C:\Users\wave\Desktop\img3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3928" y="6290738"/>
            <a:ext cx="1231933" cy="522638"/>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userDrawn="1"/>
        </p:nvSpPr>
        <p:spPr>
          <a:xfrm>
            <a:off x="5207252" y="6336033"/>
            <a:ext cx="3923928" cy="333327"/>
          </a:xfrm>
          <a:prstGeom prst="rect">
            <a:avLst/>
          </a:prstGeom>
          <a:pattFill prst="ltVert">
            <a:fgClr>
              <a:srgbClr val="9046A4"/>
            </a:fgClr>
            <a:bgClr>
              <a:schemeClr val="bg1"/>
            </a:bgClr>
          </a:patt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正方形/長方形 10"/>
          <p:cNvSpPr/>
          <p:nvPr userDrawn="1"/>
        </p:nvSpPr>
        <p:spPr>
          <a:xfrm>
            <a:off x="0" y="6381328"/>
            <a:ext cx="3923928" cy="288032"/>
          </a:xfrm>
          <a:prstGeom prst="rect">
            <a:avLst/>
          </a:prstGeom>
          <a:pattFill prst="ltVert">
            <a:fgClr>
              <a:srgbClr val="9046A4"/>
            </a:fgClr>
            <a:bgClr>
              <a:schemeClr val="bg1"/>
            </a:bgClr>
          </a:patt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Tree>
    <p:extLst>
      <p:ext uri="{BB962C8B-B14F-4D97-AF65-F5344CB8AC3E}">
        <p14:creationId xmlns:p14="http://schemas.microsoft.com/office/powerpoint/2010/main" val="2545811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useBgFill="1">
        <p:nvSpPr>
          <p:cNvPr id="10"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タイトル 1"/>
          <p:cNvSpPr>
            <a:spLocks noGrp="1"/>
          </p:cNvSpPr>
          <p:nvPr>
            <p:ph type="title"/>
          </p:nvPr>
        </p:nvSpPr>
        <p:spPr>
          <a:xfrm>
            <a:off x="722313" y="952500"/>
            <a:ext cx="7772400" cy="1362075"/>
          </a:xfrm>
        </p:spPr>
        <p:txBody>
          <a:bodyPr anchor="b" anchorCtr="0"/>
          <a:lstStyle>
            <a:lvl1pPr algn="l">
              <a:buNone/>
              <a:defRPr sz="4000" b="0" cap="none"/>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a:xfrm>
            <a:off x="800100" y="6172200"/>
            <a:ext cx="4000500" cy="457200"/>
          </a:xfrm>
        </p:spPr>
        <p:txBody>
          <a:bodyPr/>
          <a:lstStyle/>
          <a:p>
            <a:endParaRPr kumimoji="1" lang="ja-JP" altLang="en-US">
              <a:solidFill>
                <a:srgbClr val="666666"/>
              </a:solidFill>
            </a:endParaRPr>
          </a:p>
        </p:txBody>
      </p:sp>
      <p:sp>
        <p:nvSpPr>
          <p:cNvPr id="7" name="正方形/長方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正方形/長方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正方形/長方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6" name="スライド番号プレースホルダー 5"/>
          <p:cNvSpPr>
            <a:spLocks noGrp="1"/>
          </p:cNvSpPr>
          <p:nvPr>
            <p:ph type="sldNum" sz="quarter" idx="12"/>
          </p:nvPr>
        </p:nvSpPr>
        <p:spPr>
          <a:xfrm>
            <a:off x="146304" y="6208776"/>
            <a:ext cx="457200" cy="457200"/>
          </a:xfrm>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289205498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8A93CBB-6F76-4E55-A791-535D98550127}" type="datetimeFigureOut">
              <a:rPr kumimoji="1" lang="ja-JP" altLang="en-US" smtClean="0"/>
              <a:t>2014/10/20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7ADB29C-7408-418E-B12E-C04248606E51}" type="slidenum">
              <a:rPr kumimoji="1" lang="ja-JP" altLang="en-US" smtClean="0"/>
              <a: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666666"/>
              </a:solidFill>
            </a:endParaRPr>
          </a:p>
        </p:txBody>
      </p:sp>
      <p:sp>
        <p:nvSpPr>
          <p:cNvPr id="7" name="スライド番号プレースホルダー 6"/>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9" name="コンテンツ プレースホルダー 8"/>
          <p:cNvSpPr>
            <a:spLocks noGrp="1"/>
          </p:cNvSpPr>
          <p:nvPr>
            <p:ph sz="quarter" idx="1"/>
          </p:nvPr>
        </p:nvSpPr>
        <p:spPr>
          <a:xfrm>
            <a:off x="91440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93395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29275806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nchor="b" anchorCtr="0"/>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8" name="フッター プレースホルダー 7"/>
          <p:cNvSpPr>
            <a:spLocks noGrp="1"/>
          </p:cNvSpPr>
          <p:nvPr>
            <p:ph type="ftr" sz="quarter" idx="11"/>
          </p:nvPr>
        </p:nvSpPr>
        <p:spPr/>
        <p:txBody>
          <a:bodyPr/>
          <a:lstStyle/>
          <a:p>
            <a:endParaRPr kumimoji="1" lang="ja-JP" altLang="en-US">
              <a:solidFill>
                <a:srgbClr val="666666"/>
              </a:solidFill>
            </a:endParaRPr>
          </a:p>
        </p:txBody>
      </p:sp>
      <p:sp>
        <p:nvSpPr>
          <p:cNvPr id="9" name="スライド番号プレースホルダー 8"/>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11" name="コンテンツ プレースホルダー 10"/>
          <p:cNvSpPr>
            <a:spLocks noGrp="1"/>
          </p:cNvSpPr>
          <p:nvPr>
            <p:ph sz="half" idx="2"/>
          </p:nvPr>
        </p:nvSpPr>
        <p:spPr>
          <a:xfrm>
            <a:off x="9144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half" idx="4"/>
          </p:nvPr>
        </p:nvSpPr>
        <p:spPr>
          <a:xfrm>
            <a:off x="49530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5194432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4" name="フッター プレースホルダー 3"/>
          <p:cNvSpPr>
            <a:spLocks noGrp="1"/>
          </p:cNvSpPr>
          <p:nvPr>
            <p:ph type="ftr" sz="quarter" idx="11"/>
          </p:nvPr>
        </p:nvSpPr>
        <p:spPr/>
        <p:txBody>
          <a:bodyPr/>
          <a:lstStyle/>
          <a:p>
            <a:endParaRPr kumimoji="1" lang="ja-JP" altLang="en-US">
              <a:solidFill>
                <a:srgbClr val="666666"/>
              </a:solidFill>
            </a:endParaRPr>
          </a:p>
        </p:txBody>
      </p:sp>
      <p:sp>
        <p:nvSpPr>
          <p:cNvPr id="5" name="スライド番号プレースホルダー 4"/>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31661311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3" name="フッター プレースホルダー 2"/>
          <p:cNvSpPr>
            <a:spLocks noGrp="1"/>
          </p:cNvSpPr>
          <p:nvPr>
            <p:ph type="ftr" sz="quarter" idx="11"/>
          </p:nvPr>
        </p:nvSpPr>
        <p:spPr/>
        <p:txBody>
          <a:bodyPr/>
          <a:lstStyle/>
          <a:p>
            <a:endParaRPr kumimoji="1" lang="ja-JP" altLang="en-US">
              <a:solidFill>
                <a:srgbClr val="666666"/>
              </a:solidFill>
            </a:endParaRPr>
          </a:p>
        </p:txBody>
      </p:sp>
      <p:sp>
        <p:nvSpPr>
          <p:cNvPr id="4" name="スライド番号プレースホルダー 3"/>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25078625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useBgFill="1">
        <p:nvSpPr>
          <p:cNvPr id="9" name="角丸四角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タイトル 1"/>
          <p:cNvSpPr>
            <a:spLocks noGrp="1"/>
          </p:cNvSpPr>
          <p:nvPr>
            <p:ph type="title"/>
          </p:nvPr>
        </p:nvSpPr>
        <p:spPr>
          <a:xfrm>
            <a:off x="914400" y="273050"/>
            <a:ext cx="7772400" cy="1143000"/>
          </a:xfrm>
        </p:spPr>
        <p:txBody>
          <a:bodyPr anchor="b" anchorCtr="0"/>
          <a:lstStyle>
            <a:lvl1pPr algn="l">
              <a:buNone/>
              <a:defRPr sz="4000" b="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666666"/>
              </a:solidFill>
            </a:endParaRPr>
          </a:p>
        </p:txBody>
      </p:sp>
      <p:sp>
        <p:nvSpPr>
          <p:cNvPr id="7" name="スライド番号プレースホルダー 6"/>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
        <p:nvSpPr>
          <p:cNvPr id="11" name="コンテンツ プレースホルダー 10"/>
          <p:cNvSpPr>
            <a:spLocks noGrp="1"/>
          </p:cNvSpPr>
          <p:nvPr>
            <p:ph sz="quarter" idx="1"/>
          </p:nvPr>
        </p:nvSpPr>
        <p:spPr>
          <a:xfrm>
            <a:off x="2971800" y="1600200"/>
            <a:ext cx="5715000" cy="44958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799456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ja-JP" altLang="en-US" smtClean="0"/>
              <a:t>マスター タイトルの書式設定</a:t>
            </a:r>
            <a:endParaRPr kumimoji="0" lang="en-US"/>
          </a:p>
        </p:txBody>
      </p:sp>
      <p:sp>
        <p:nvSpPr>
          <p:cNvPr id="4" name="テキスト プレースホルダー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6" name="フッター プレースホルダー 5"/>
          <p:cNvSpPr>
            <a:spLocks noGrp="1"/>
          </p:cNvSpPr>
          <p:nvPr>
            <p:ph type="ftr" sz="quarter" idx="11"/>
          </p:nvPr>
        </p:nvSpPr>
        <p:spPr>
          <a:xfrm>
            <a:off x="914400" y="6172200"/>
            <a:ext cx="3886200" cy="457200"/>
          </a:xfrm>
        </p:spPr>
        <p:txBody>
          <a:bodyPr/>
          <a:lstStyle/>
          <a:p>
            <a:endParaRPr kumimoji="1" lang="ja-JP" altLang="en-US">
              <a:solidFill>
                <a:srgbClr val="666666"/>
              </a:solidFill>
            </a:endParaRPr>
          </a:p>
        </p:txBody>
      </p:sp>
      <p:sp>
        <p:nvSpPr>
          <p:cNvPr id="7" name="スライド番号プレースホルダー 6"/>
          <p:cNvSpPr>
            <a:spLocks noGrp="1"/>
          </p:cNvSpPr>
          <p:nvPr>
            <p:ph type="sldNum" sz="quarter" idx="12"/>
          </p:nvPr>
        </p:nvSpPr>
        <p:spPr>
          <a:xfrm>
            <a:off x="146304" y="6208776"/>
            <a:ext cx="457200" cy="457200"/>
          </a:xfrm>
        </p:spPr>
        <p:txBody>
          <a:bodyPr/>
          <a:lstStyle/>
          <a:p>
            <a:fld id="{E7ADB29C-7408-418E-B12E-C04248606E51}" type="slidenum">
              <a:rPr kumimoji="1" lang="ja-JP" altLang="en-US" smtClean="0"/>
              <a:pPr/>
              <a:t>‹#›</a:t>
            </a:fld>
            <a:endParaRPr kumimoji="1" lang="ja-JP" altLang="en-US"/>
          </a:p>
        </p:txBody>
      </p:sp>
      <p:sp>
        <p:nvSpPr>
          <p:cNvPr id="11" name="正方形/長方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正方形/長方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 name="図プレースホルダー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smtClean="0"/>
              <a:t>アイコンをクリックして図を追加</a:t>
            </a:r>
            <a:endParaRPr kumimoji="0" lang="en-US" dirty="0"/>
          </a:p>
        </p:txBody>
      </p:sp>
    </p:spTree>
    <p:extLst>
      <p:ext uri="{BB962C8B-B14F-4D97-AF65-F5344CB8AC3E}">
        <p14:creationId xmlns:p14="http://schemas.microsoft.com/office/powerpoint/2010/main" val="31117696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666666"/>
              </a:solidFill>
            </a:endParaRPr>
          </a:p>
        </p:txBody>
      </p:sp>
      <p:sp>
        <p:nvSpPr>
          <p:cNvPr id="6" name="スライド番号プレースホルダー 5"/>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20574713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914400" y="274640"/>
            <a:ext cx="55626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666666"/>
              </a:solidFill>
            </a:endParaRPr>
          </a:p>
        </p:txBody>
      </p:sp>
      <p:sp>
        <p:nvSpPr>
          <p:cNvPr id="6" name="スライド番号プレースホルダー 5"/>
          <p:cNvSpPr>
            <a:spLocks noGrp="1"/>
          </p:cNvSpPr>
          <p:nvPr>
            <p:ph type="sldNum" sz="quarter" idx="12"/>
          </p:nvPr>
        </p:nvSpPr>
        <p:spPr/>
        <p:txBody>
          <a:body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72679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角丸四角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914400" y="273050"/>
            <a:ext cx="7772400" cy="1143000"/>
          </a:xfrm>
        </p:spPr>
        <p:txBody>
          <a:bodyPr anchor="b" anchorCtr="0"/>
          <a:lstStyle>
            <a:lvl1pPr algn="l">
              <a:buNone/>
              <a:defRPr sz="4000" b="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28A93CBB-6F76-4E55-A791-535D98550127}" type="datetimeFigureOut">
              <a:rPr kumimoji="1" lang="ja-JP" altLang="en-US" smtClean="0"/>
              <a:t>2014/10/20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ADB29C-7408-418E-B12E-C04248606E51}" type="slidenum">
              <a:rPr kumimoji="1" lang="ja-JP" altLang="en-US" smtClean="0"/>
              <a:t>‹#›</a:t>
            </a:fld>
            <a:endParaRPr kumimoji="1" lang="ja-JP" altLang="en-US"/>
          </a:p>
        </p:txBody>
      </p:sp>
      <p:sp>
        <p:nvSpPr>
          <p:cNvPr id="11" name="コンテンツ プレースホルダー 10"/>
          <p:cNvSpPr>
            <a:spLocks noGrp="1"/>
          </p:cNvSpPr>
          <p:nvPr>
            <p:ph sz="quarter" idx="1"/>
          </p:nvPr>
        </p:nvSpPr>
        <p:spPr>
          <a:xfrm>
            <a:off x="2971800" y="1600200"/>
            <a:ext cx="5715000" cy="44958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ja-JP" altLang="en-US" smtClean="0"/>
              <a:t>マスター タイトルの書式設定</a:t>
            </a:r>
            <a:endParaRPr kumimoji="0" lang="en-US"/>
          </a:p>
        </p:txBody>
      </p:sp>
      <p:sp>
        <p:nvSpPr>
          <p:cNvPr id="4" name="テキスト プレースホルダー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28A93CBB-6F76-4E55-A791-535D98550127}" type="datetimeFigureOut">
              <a:rPr kumimoji="1" lang="ja-JP" altLang="en-US" smtClean="0"/>
              <a:t>2014/10/20</a:t>
            </a:fld>
            <a:endParaRPr kumimoji="1" lang="ja-JP" altLang="en-US"/>
          </a:p>
        </p:txBody>
      </p:sp>
      <p:sp>
        <p:nvSpPr>
          <p:cNvPr id="6" name="フッター プレースホルダー 5"/>
          <p:cNvSpPr>
            <a:spLocks noGrp="1"/>
          </p:cNvSpPr>
          <p:nvPr>
            <p:ph type="ftr" sz="quarter" idx="11"/>
          </p:nvPr>
        </p:nvSpPr>
        <p:spPr>
          <a:xfrm>
            <a:off x="914400" y="6172200"/>
            <a:ext cx="3886200" cy="457200"/>
          </a:xfrm>
        </p:spPr>
        <p:txBody>
          <a:bodyPr/>
          <a:lstStyle/>
          <a:p>
            <a:endParaRPr kumimoji="1" lang="ja-JP" altLang="en-US"/>
          </a:p>
        </p:txBody>
      </p:sp>
      <p:sp>
        <p:nvSpPr>
          <p:cNvPr id="7" name="スライド番号プレースホルダー 6"/>
          <p:cNvSpPr>
            <a:spLocks noGrp="1"/>
          </p:cNvSpPr>
          <p:nvPr>
            <p:ph type="sldNum" sz="quarter" idx="12"/>
          </p:nvPr>
        </p:nvSpPr>
        <p:spPr>
          <a:xfrm>
            <a:off x="146304" y="6208776"/>
            <a:ext cx="457200" cy="457200"/>
          </a:xfrm>
        </p:spPr>
        <p:txBody>
          <a:bodyPr/>
          <a:lstStyle/>
          <a:p>
            <a:fld id="{E7ADB29C-7408-418E-B12E-C04248606E51}" type="slidenum">
              <a:rPr kumimoji="1" lang="ja-JP" altLang="en-US" smtClean="0"/>
              <a:t>‹#›</a:t>
            </a:fld>
            <a:endParaRPr kumimoji="1" lang="ja-JP" altLang="en-US"/>
          </a:p>
        </p:txBody>
      </p:sp>
      <p:sp>
        <p:nvSpPr>
          <p:cNvPr id="11" name="正方形/長方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正方形/長方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図プレースホルダー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2" name="タイトル プレースホルダー 21"/>
          <p:cNvSpPr>
            <a:spLocks noGrp="1"/>
          </p:cNvSpPr>
          <p:nvPr>
            <p:ph type="title"/>
          </p:nvPr>
        </p:nvSpPr>
        <p:spPr>
          <a:xfrm>
            <a:off x="914400" y="274638"/>
            <a:ext cx="7772400" cy="1143000"/>
          </a:xfrm>
          <a:prstGeom prst="rect">
            <a:avLst/>
          </a:prstGeom>
        </p:spPr>
        <p:txBody>
          <a:bodyPr bIns="91440"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ja-JP" altLang="en-US" dirty="0" smtClean="0"/>
              <a:t>マスター テキストの書式設定</a:t>
            </a:r>
          </a:p>
          <a:p>
            <a:pPr lvl="1" eaLnBrk="1" latinLnBrk="0" hangingPunct="1"/>
            <a:r>
              <a:rPr kumimoji="0" lang="ja-JP" altLang="en-US" dirty="0" smtClean="0"/>
              <a:t>第 </a:t>
            </a:r>
            <a:r>
              <a:rPr kumimoji="0" lang="en-US" altLang="ja-JP" dirty="0" smtClean="0"/>
              <a:t>2 </a:t>
            </a:r>
            <a:r>
              <a:rPr kumimoji="0" lang="ja-JP" altLang="en-US" dirty="0" smtClean="0"/>
              <a:t>レベル</a:t>
            </a:r>
          </a:p>
          <a:p>
            <a:pPr lvl="2" eaLnBrk="1" latinLnBrk="0" hangingPunct="1"/>
            <a:r>
              <a:rPr kumimoji="0" lang="ja-JP" altLang="en-US" dirty="0" smtClean="0"/>
              <a:t>第 </a:t>
            </a:r>
            <a:r>
              <a:rPr kumimoji="0" lang="en-US" altLang="ja-JP" dirty="0" smtClean="0"/>
              <a:t>3 </a:t>
            </a:r>
            <a:r>
              <a:rPr kumimoji="0" lang="ja-JP" altLang="en-US" dirty="0" smtClean="0"/>
              <a:t>レベル</a:t>
            </a:r>
          </a:p>
          <a:p>
            <a:pPr lvl="3" eaLnBrk="1" latinLnBrk="0" hangingPunct="1"/>
            <a:r>
              <a:rPr kumimoji="0" lang="ja-JP" altLang="en-US" dirty="0" smtClean="0"/>
              <a:t>第 </a:t>
            </a:r>
            <a:r>
              <a:rPr kumimoji="0" lang="en-US" altLang="ja-JP" dirty="0" smtClean="0"/>
              <a:t>4 </a:t>
            </a:r>
            <a:r>
              <a:rPr kumimoji="0" lang="ja-JP" altLang="en-US" dirty="0" smtClean="0"/>
              <a:t>レベル</a:t>
            </a:r>
          </a:p>
          <a:p>
            <a:pPr lvl="4" eaLnBrk="1" latinLnBrk="0" hangingPunct="1"/>
            <a:r>
              <a:rPr kumimoji="0" lang="ja-JP" altLang="en-US" dirty="0" smtClean="0"/>
              <a:t>第 </a:t>
            </a:r>
            <a:r>
              <a:rPr kumimoji="0" lang="en-US" altLang="ja-JP" dirty="0" smtClean="0"/>
              <a:t>5 </a:t>
            </a:r>
            <a:r>
              <a:rPr kumimoji="0" lang="ja-JP" altLang="en-US" dirty="0" smtClean="0"/>
              <a:t>レベル</a:t>
            </a:r>
            <a:endParaRPr kumimoji="0" lang="en-US" dirty="0"/>
          </a:p>
        </p:txBody>
      </p:sp>
      <p:sp>
        <p:nvSpPr>
          <p:cNvPr id="14" name="日付プレースホルダー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8A93CBB-6F76-4E55-A791-535D98550127}" type="datetimeFigureOut">
              <a:rPr kumimoji="1" lang="ja-JP" altLang="en-US" smtClean="0"/>
              <a:t>2014/10/20</a:t>
            </a:fld>
            <a:endParaRPr kumimoji="1" lang="ja-JP" altLang="en-US"/>
          </a:p>
        </p:txBody>
      </p:sp>
      <p:sp>
        <p:nvSpPr>
          <p:cNvPr id="3" name="フッター プレースホルダー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a:p>
        </p:txBody>
      </p:sp>
      <p:sp>
        <p:nvSpPr>
          <p:cNvPr id="23" name="スライド番号プレースホルダー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7ADB29C-7408-418E-B12E-C04248606E51}"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2" name="タイトル プレースホルダー 21"/>
          <p:cNvSpPr>
            <a:spLocks noGrp="1"/>
          </p:cNvSpPr>
          <p:nvPr>
            <p:ph type="title"/>
          </p:nvPr>
        </p:nvSpPr>
        <p:spPr>
          <a:xfrm>
            <a:off x="914400" y="274638"/>
            <a:ext cx="7772400" cy="1143000"/>
          </a:xfrm>
          <a:prstGeom prst="rect">
            <a:avLst/>
          </a:prstGeom>
        </p:spPr>
        <p:txBody>
          <a:bodyPr bIns="91440"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ja-JP" altLang="en-US" dirty="0" smtClean="0"/>
              <a:t>マスター テキストの書式設定</a:t>
            </a:r>
          </a:p>
          <a:p>
            <a:pPr lvl="1" eaLnBrk="1" latinLnBrk="0" hangingPunct="1"/>
            <a:r>
              <a:rPr kumimoji="0" lang="ja-JP" altLang="en-US" dirty="0" smtClean="0"/>
              <a:t>第 </a:t>
            </a:r>
            <a:r>
              <a:rPr kumimoji="0" lang="en-US" altLang="ja-JP" dirty="0" smtClean="0"/>
              <a:t>2 </a:t>
            </a:r>
            <a:r>
              <a:rPr kumimoji="0" lang="ja-JP" altLang="en-US" dirty="0" smtClean="0"/>
              <a:t>レベル</a:t>
            </a:r>
          </a:p>
          <a:p>
            <a:pPr lvl="2" eaLnBrk="1" latinLnBrk="0" hangingPunct="1"/>
            <a:r>
              <a:rPr kumimoji="0" lang="ja-JP" altLang="en-US" dirty="0" smtClean="0"/>
              <a:t>第 </a:t>
            </a:r>
            <a:r>
              <a:rPr kumimoji="0" lang="en-US" altLang="ja-JP" dirty="0" smtClean="0"/>
              <a:t>3 </a:t>
            </a:r>
            <a:r>
              <a:rPr kumimoji="0" lang="ja-JP" altLang="en-US" dirty="0" smtClean="0"/>
              <a:t>レベル</a:t>
            </a:r>
          </a:p>
          <a:p>
            <a:pPr lvl="3" eaLnBrk="1" latinLnBrk="0" hangingPunct="1"/>
            <a:r>
              <a:rPr kumimoji="0" lang="ja-JP" altLang="en-US" dirty="0" smtClean="0"/>
              <a:t>第 </a:t>
            </a:r>
            <a:r>
              <a:rPr kumimoji="0" lang="en-US" altLang="ja-JP" dirty="0" smtClean="0"/>
              <a:t>4 </a:t>
            </a:r>
            <a:r>
              <a:rPr kumimoji="0" lang="ja-JP" altLang="en-US" dirty="0" smtClean="0"/>
              <a:t>レベル</a:t>
            </a:r>
          </a:p>
          <a:p>
            <a:pPr lvl="4" eaLnBrk="1" latinLnBrk="0" hangingPunct="1"/>
            <a:r>
              <a:rPr kumimoji="0" lang="ja-JP" altLang="en-US" dirty="0" smtClean="0"/>
              <a:t>第 </a:t>
            </a:r>
            <a:r>
              <a:rPr kumimoji="0" lang="en-US" altLang="ja-JP" dirty="0" smtClean="0"/>
              <a:t>5 </a:t>
            </a:r>
            <a:r>
              <a:rPr kumimoji="0" lang="ja-JP" altLang="en-US" dirty="0" smtClean="0"/>
              <a:t>レベル</a:t>
            </a:r>
            <a:endParaRPr kumimoji="0" lang="en-US" dirty="0"/>
          </a:p>
        </p:txBody>
      </p:sp>
      <p:sp>
        <p:nvSpPr>
          <p:cNvPr id="14" name="日付プレースホルダー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3" name="フッター プレースホルダー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a:solidFill>
                <a:srgbClr val="666666"/>
              </a:solidFill>
            </a:endParaRPr>
          </a:p>
        </p:txBody>
      </p:sp>
      <p:sp>
        <p:nvSpPr>
          <p:cNvPr id="23" name="スライド番号プレースホルダー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3635329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2" name="タイトル プレースホルダー 21"/>
          <p:cNvSpPr>
            <a:spLocks noGrp="1"/>
          </p:cNvSpPr>
          <p:nvPr>
            <p:ph type="title"/>
          </p:nvPr>
        </p:nvSpPr>
        <p:spPr>
          <a:xfrm>
            <a:off x="914400" y="274638"/>
            <a:ext cx="7772400" cy="1143000"/>
          </a:xfrm>
          <a:prstGeom prst="rect">
            <a:avLst/>
          </a:prstGeom>
        </p:spPr>
        <p:txBody>
          <a:bodyPr bIns="91440"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ja-JP" altLang="en-US" dirty="0" smtClean="0"/>
              <a:t>マスター テキストの書式設定</a:t>
            </a:r>
          </a:p>
          <a:p>
            <a:pPr lvl="1" eaLnBrk="1" latinLnBrk="0" hangingPunct="1"/>
            <a:r>
              <a:rPr kumimoji="0" lang="ja-JP" altLang="en-US" dirty="0" smtClean="0"/>
              <a:t>第 </a:t>
            </a:r>
            <a:r>
              <a:rPr kumimoji="0" lang="en-US" altLang="ja-JP" dirty="0" smtClean="0"/>
              <a:t>2 </a:t>
            </a:r>
            <a:r>
              <a:rPr kumimoji="0" lang="ja-JP" altLang="en-US" dirty="0" smtClean="0"/>
              <a:t>レベル</a:t>
            </a:r>
          </a:p>
          <a:p>
            <a:pPr lvl="2" eaLnBrk="1" latinLnBrk="0" hangingPunct="1"/>
            <a:r>
              <a:rPr kumimoji="0" lang="ja-JP" altLang="en-US" dirty="0" smtClean="0"/>
              <a:t>第 </a:t>
            </a:r>
            <a:r>
              <a:rPr kumimoji="0" lang="en-US" altLang="ja-JP" dirty="0" smtClean="0"/>
              <a:t>3 </a:t>
            </a:r>
            <a:r>
              <a:rPr kumimoji="0" lang="ja-JP" altLang="en-US" dirty="0" smtClean="0"/>
              <a:t>レベル</a:t>
            </a:r>
          </a:p>
          <a:p>
            <a:pPr lvl="3" eaLnBrk="1" latinLnBrk="0" hangingPunct="1"/>
            <a:r>
              <a:rPr kumimoji="0" lang="ja-JP" altLang="en-US" dirty="0" smtClean="0"/>
              <a:t>第 </a:t>
            </a:r>
            <a:r>
              <a:rPr kumimoji="0" lang="en-US" altLang="ja-JP" dirty="0" smtClean="0"/>
              <a:t>4 </a:t>
            </a:r>
            <a:r>
              <a:rPr kumimoji="0" lang="ja-JP" altLang="en-US" dirty="0" smtClean="0"/>
              <a:t>レベル</a:t>
            </a:r>
          </a:p>
          <a:p>
            <a:pPr lvl="4" eaLnBrk="1" latinLnBrk="0" hangingPunct="1"/>
            <a:r>
              <a:rPr kumimoji="0" lang="ja-JP" altLang="en-US" dirty="0" smtClean="0"/>
              <a:t>第 </a:t>
            </a:r>
            <a:r>
              <a:rPr kumimoji="0" lang="en-US" altLang="ja-JP" dirty="0" smtClean="0"/>
              <a:t>5 </a:t>
            </a:r>
            <a:r>
              <a:rPr kumimoji="0" lang="ja-JP" altLang="en-US" dirty="0" smtClean="0"/>
              <a:t>レベル</a:t>
            </a:r>
            <a:endParaRPr kumimoji="0" lang="en-US" dirty="0"/>
          </a:p>
        </p:txBody>
      </p:sp>
      <p:sp>
        <p:nvSpPr>
          <p:cNvPr id="14" name="日付プレースホルダー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3" name="フッター プレースホルダー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a:solidFill>
                <a:srgbClr val="666666"/>
              </a:solidFill>
            </a:endParaRPr>
          </a:p>
        </p:txBody>
      </p:sp>
      <p:sp>
        <p:nvSpPr>
          <p:cNvPr id="23" name="スライド番号プレースホルダー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7712918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defRPr kumimoji="0" sz="1400" smtClean="0">
                <a:solidFill>
                  <a:schemeClr val="tx1"/>
                </a:solidFill>
              </a:defRPr>
            </a:lvl1pPr>
          </a:lstStyle>
          <a:p>
            <a:pPr fontAlgn="base">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defRPr kumimoji="0" sz="1400" smtClean="0">
                <a:solidFill>
                  <a:schemeClr val="tx1"/>
                </a:solidFill>
              </a:defRPr>
            </a:lvl1pPr>
          </a:lstStyle>
          <a:p>
            <a:pPr algn="ctr" fontAlgn="base">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defRPr kumimoji="0" sz="1400" smtClean="0">
                <a:solidFill>
                  <a:schemeClr val="tx1"/>
                </a:solidFill>
              </a:defRPr>
            </a:lvl1pPr>
          </a:lstStyle>
          <a:p>
            <a:pPr fontAlgn="base">
              <a:spcAft>
                <a:spcPct val="0"/>
              </a:spcAft>
              <a:defRPr/>
            </a:pPr>
            <a:fld id="{6F3E86EC-6DA4-4013-B385-3A2A06410A52}" type="slidenum">
              <a:rPr lang="ja-JP" altLang="en-US">
                <a:solidFill>
                  <a:srgbClr val="000000"/>
                </a:solidFill>
              </a:rPr>
              <a:pPr fontAlgn="base">
                <a:spcAft>
                  <a:spcPct val="0"/>
                </a:spcAft>
                <a:defRPr/>
              </a:pPr>
              <a:t>‹#›</a:t>
            </a:fld>
            <a:endParaRPr lang="en-US" altLang="ja-JP">
              <a:solidFill>
                <a:srgbClr val="000000"/>
              </a:solidFill>
            </a:endParaRPr>
          </a:p>
        </p:txBody>
      </p:sp>
      <p:sp>
        <p:nvSpPr>
          <p:cNvPr id="1031" name="Rectangle 9"/>
          <p:cNvSpPr>
            <a:spLocks noChangeArrowheads="1"/>
          </p:cNvSpPr>
          <p:nvPr/>
        </p:nvSpPr>
        <p:spPr bwMode="auto">
          <a:xfrm>
            <a:off x="828675" y="188913"/>
            <a:ext cx="71438" cy="431800"/>
          </a:xfrm>
          <a:prstGeom prst="rect">
            <a:avLst/>
          </a:prstGeom>
          <a:solidFill>
            <a:srgbClr val="66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032" name="Rectangle 10"/>
          <p:cNvSpPr>
            <a:spLocks noChangeArrowheads="1"/>
          </p:cNvSpPr>
          <p:nvPr/>
        </p:nvSpPr>
        <p:spPr bwMode="auto">
          <a:xfrm flipH="1">
            <a:off x="1260475" y="549275"/>
            <a:ext cx="144463" cy="71438"/>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033" name="Rectangle 12"/>
          <p:cNvSpPr>
            <a:spLocks noChangeArrowheads="1"/>
          </p:cNvSpPr>
          <p:nvPr/>
        </p:nvSpPr>
        <p:spPr bwMode="auto">
          <a:xfrm flipH="1">
            <a:off x="684213" y="404813"/>
            <a:ext cx="358775" cy="73025"/>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034" name="Rectangle 13"/>
          <p:cNvSpPr>
            <a:spLocks noChangeArrowheads="1"/>
          </p:cNvSpPr>
          <p:nvPr/>
        </p:nvSpPr>
        <p:spPr bwMode="auto">
          <a:xfrm flipH="1">
            <a:off x="828675" y="404813"/>
            <a:ext cx="71438" cy="73025"/>
          </a:xfrm>
          <a:prstGeom prst="rect">
            <a:avLst/>
          </a:prstGeom>
          <a:solidFill>
            <a:srgbClr val="A99B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035" name="Rectangle 14"/>
          <p:cNvSpPr>
            <a:spLocks noChangeArrowheads="1"/>
          </p:cNvSpPr>
          <p:nvPr/>
        </p:nvSpPr>
        <p:spPr bwMode="auto">
          <a:xfrm flipH="1">
            <a:off x="612775" y="12700"/>
            <a:ext cx="73025" cy="2889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036" name="Rectangle 15"/>
          <p:cNvSpPr>
            <a:spLocks noChangeArrowheads="1"/>
          </p:cNvSpPr>
          <p:nvPr/>
        </p:nvSpPr>
        <p:spPr bwMode="auto">
          <a:xfrm flipH="1">
            <a:off x="468313" y="404813"/>
            <a:ext cx="73025" cy="217487"/>
          </a:xfrm>
          <a:prstGeom prst="rect">
            <a:avLst/>
          </a:prstGeom>
          <a:solidFill>
            <a:srgbClr val="E69F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037" name="Rectangle 16"/>
          <p:cNvSpPr>
            <a:spLocks noChangeArrowheads="1"/>
          </p:cNvSpPr>
          <p:nvPr/>
        </p:nvSpPr>
        <p:spPr bwMode="auto">
          <a:xfrm flipH="1">
            <a:off x="900113" y="1773238"/>
            <a:ext cx="214312" cy="71437"/>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038" name="Rectangle 17"/>
          <p:cNvSpPr>
            <a:spLocks noChangeArrowheads="1"/>
          </p:cNvSpPr>
          <p:nvPr/>
        </p:nvSpPr>
        <p:spPr bwMode="auto">
          <a:xfrm flipH="1">
            <a:off x="539750" y="1773238"/>
            <a:ext cx="69850" cy="574675"/>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039" name="Rectangle 18"/>
          <p:cNvSpPr>
            <a:spLocks noChangeArrowheads="1"/>
          </p:cNvSpPr>
          <p:nvPr/>
        </p:nvSpPr>
        <p:spPr bwMode="auto">
          <a:xfrm flipH="1">
            <a:off x="395288" y="2133600"/>
            <a:ext cx="287337" cy="71438"/>
          </a:xfrm>
          <a:prstGeom prst="rect">
            <a:avLst/>
          </a:prstGeom>
          <a:solidFill>
            <a:srgbClr val="A99BFD"/>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040" name="Rectangle 19"/>
          <p:cNvSpPr>
            <a:spLocks noChangeArrowheads="1"/>
          </p:cNvSpPr>
          <p:nvPr/>
        </p:nvSpPr>
        <p:spPr bwMode="auto">
          <a:xfrm flipH="1">
            <a:off x="539750" y="2133600"/>
            <a:ext cx="69850" cy="71438"/>
          </a:xfrm>
          <a:prstGeom prst="rect">
            <a:avLst/>
          </a:prstGeom>
          <a:solidFill>
            <a:srgbClr val="D39DF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041" name="Rectangle 20"/>
          <p:cNvSpPr>
            <a:spLocks noChangeArrowheads="1"/>
          </p:cNvSpPr>
          <p:nvPr/>
        </p:nvSpPr>
        <p:spPr bwMode="auto">
          <a:xfrm>
            <a:off x="323850" y="2060575"/>
            <a:ext cx="73025" cy="1081088"/>
          </a:xfrm>
          <a:prstGeom prst="rect">
            <a:avLst/>
          </a:prstGeom>
          <a:solidFill>
            <a:srgbClr val="66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042" name="Rectangle 21"/>
          <p:cNvSpPr>
            <a:spLocks noChangeArrowheads="1"/>
          </p:cNvSpPr>
          <p:nvPr/>
        </p:nvSpPr>
        <p:spPr bwMode="auto">
          <a:xfrm flipH="1" flipV="1">
            <a:off x="8316913" y="6526213"/>
            <a:ext cx="360362" cy="71437"/>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043" name="Rectangle 22"/>
          <p:cNvSpPr>
            <a:spLocks noChangeArrowheads="1"/>
          </p:cNvSpPr>
          <p:nvPr/>
        </p:nvSpPr>
        <p:spPr bwMode="auto">
          <a:xfrm>
            <a:off x="8532813" y="6310313"/>
            <a:ext cx="71437" cy="431800"/>
          </a:xfrm>
          <a:prstGeom prst="rect">
            <a:avLst/>
          </a:prstGeom>
          <a:solidFill>
            <a:srgbClr val="E69F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044" name="Rectangle 23"/>
          <p:cNvSpPr>
            <a:spLocks noChangeArrowheads="1"/>
          </p:cNvSpPr>
          <p:nvPr/>
        </p:nvSpPr>
        <p:spPr bwMode="auto">
          <a:xfrm flipH="1">
            <a:off x="8532813" y="6526213"/>
            <a:ext cx="69850" cy="71437"/>
          </a:xfrm>
          <a:prstGeom prst="rect">
            <a:avLst/>
          </a:prstGeom>
          <a:solidFill>
            <a:srgbClr val="D39DF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045" name="Rectangle 7"/>
          <p:cNvSpPr>
            <a:spLocks noChangeArrowheads="1"/>
          </p:cNvSpPr>
          <p:nvPr/>
        </p:nvSpPr>
        <p:spPr bwMode="auto">
          <a:xfrm>
            <a:off x="323850" y="1731963"/>
            <a:ext cx="8496300" cy="41275"/>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
        <p:nvSpPr>
          <p:cNvPr id="1046" name="Rectangle 8"/>
          <p:cNvSpPr>
            <a:spLocks noChangeArrowheads="1"/>
          </p:cNvSpPr>
          <p:nvPr/>
        </p:nvSpPr>
        <p:spPr bwMode="auto">
          <a:xfrm>
            <a:off x="323850" y="579438"/>
            <a:ext cx="8496300" cy="41275"/>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3333CC"/>
              </a:buClr>
            </a:pPr>
            <a:endParaRPr lang="ja-JP" altLang="en-US" sz="3200">
              <a:solidFill>
                <a:srgbClr val="00003A"/>
              </a:solidFill>
            </a:endParaRPr>
          </a:p>
        </p:txBody>
      </p:sp>
    </p:spTree>
    <p:extLst>
      <p:ext uri="{BB962C8B-B14F-4D97-AF65-F5344CB8AC3E}">
        <p14:creationId xmlns:p14="http://schemas.microsoft.com/office/powerpoint/2010/main" val="15024866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accent2"/>
        </a:buClr>
        <a:buChar char="•"/>
        <a:defRPr kumimoji="1" sz="3200">
          <a:solidFill>
            <a:srgbClr val="00003A"/>
          </a:solidFill>
          <a:latin typeface="+mn-lt"/>
          <a:ea typeface="+mn-ea"/>
          <a:cs typeface="+mn-cs"/>
        </a:defRPr>
      </a:lvl1pPr>
      <a:lvl2pPr marL="742950" indent="-285750" algn="l" rtl="0" eaLnBrk="0" fontAlgn="base" hangingPunct="0">
        <a:spcBef>
          <a:spcPct val="20000"/>
        </a:spcBef>
        <a:spcAft>
          <a:spcPct val="0"/>
        </a:spcAft>
        <a:buClr>
          <a:srgbClr val="3C0078"/>
        </a:buClr>
        <a:buFont typeface="Times New Roman" pitchFamily="18"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FF9900"/>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009999"/>
        </a:buClr>
        <a:buFont typeface="Times New Roman" pitchFamily="18"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FF5050"/>
        </a:buClr>
        <a:buFont typeface="Times New Roman" pitchFamily="18" charset="0"/>
        <a:buChar char="»"/>
        <a:defRPr kumimoji="1" sz="2000">
          <a:solidFill>
            <a:schemeClr val="tx1"/>
          </a:solidFill>
          <a:latin typeface="+mn-lt"/>
          <a:ea typeface="+mn-ea"/>
        </a:defRPr>
      </a:lvl5pPr>
      <a:lvl6pPr marL="2514600" indent="-228600" algn="l" rtl="0" fontAlgn="base">
        <a:spcBef>
          <a:spcPct val="20000"/>
        </a:spcBef>
        <a:spcAft>
          <a:spcPct val="0"/>
        </a:spcAft>
        <a:buClr>
          <a:srgbClr val="FF5050"/>
        </a:buClr>
        <a:buFont typeface="Times New Roman" pitchFamily="18" charset="0"/>
        <a:buChar char="»"/>
        <a:defRPr kumimoji="1" sz="2000">
          <a:solidFill>
            <a:schemeClr val="tx1"/>
          </a:solidFill>
          <a:latin typeface="+mn-lt"/>
          <a:ea typeface="+mn-ea"/>
        </a:defRPr>
      </a:lvl6pPr>
      <a:lvl7pPr marL="2971800" indent="-228600" algn="l" rtl="0" fontAlgn="base">
        <a:spcBef>
          <a:spcPct val="20000"/>
        </a:spcBef>
        <a:spcAft>
          <a:spcPct val="0"/>
        </a:spcAft>
        <a:buClr>
          <a:srgbClr val="FF5050"/>
        </a:buClr>
        <a:buFont typeface="Times New Roman" pitchFamily="18" charset="0"/>
        <a:buChar char="»"/>
        <a:defRPr kumimoji="1" sz="2000">
          <a:solidFill>
            <a:schemeClr val="tx1"/>
          </a:solidFill>
          <a:latin typeface="+mn-lt"/>
          <a:ea typeface="+mn-ea"/>
        </a:defRPr>
      </a:lvl7pPr>
      <a:lvl8pPr marL="3429000" indent="-228600" algn="l" rtl="0" fontAlgn="base">
        <a:spcBef>
          <a:spcPct val="20000"/>
        </a:spcBef>
        <a:spcAft>
          <a:spcPct val="0"/>
        </a:spcAft>
        <a:buClr>
          <a:srgbClr val="FF5050"/>
        </a:buClr>
        <a:buFont typeface="Times New Roman" pitchFamily="18" charset="0"/>
        <a:buChar char="»"/>
        <a:defRPr kumimoji="1" sz="2000">
          <a:solidFill>
            <a:schemeClr val="tx1"/>
          </a:solidFill>
          <a:latin typeface="+mn-lt"/>
          <a:ea typeface="+mn-ea"/>
        </a:defRPr>
      </a:lvl8pPr>
      <a:lvl9pPr marL="3886200" indent="-228600" algn="l" rtl="0" fontAlgn="base">
        <a:spcBef>
          <a:spcPct val="20000"/>
        </a:spcBef>
        <a:spcAft>
          <a:spcPct val="0"/>
        </a:spcAft>
        <a:buClr>
          <a:srgbClr val="FF5050"/>
        </a:buClr>
        <a:buFont typeface="Times New Roman" pitchFamily="18" charset="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2" name="タイトル プレースホルダー 21"/>
          <p:cNvSpPr>
            <a:spLocks noGrp="1"/>
          </p:cNvSpPr>
          <p:nvPr>
            <p:ph type="title"/>
          </p:nvPr>
        </p:nvSpPr>
        <p:spPr>
          <a:xfrm>
            <a:off x="914400" y="274638"/>
            <a:ext cx="7772400" cy="1143000"/>
          </a:xfrm>
          <a:prstGeom prst="rect">
            <a:avLst/>
          </a:prstGeom>
        </p:spPr>
        <p:txBody>
          <a:bodyPr bIns="91440"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ja-JP" altLang="en-US" dirty="0" smtClean="0"/>
              <a:t>マスター テキストの書式設定</a:t>
            </a:r>
          </a:p>
          <a:p>
            <a:pPr lvl="1" eaLnBrk="1" latinLnBrk="0" hangingPunct="1"/>
            <a:r>
              <a:rPr kumimoji="0" lang="ja-JP" altLang="en-US" dirty="0" smtClean="0"/>
              <a:t>第 </a:t>
            </a:r>
            <a:r>
              <a:rPr kumimoji="0" lang="en-US" altLang="ja-JP" dirty="0" smtClean="0"/>
              <a:t>2 </a:t>
            </a:r>
            <a:r>
              <a:rPr kumimoji="0" lang="ja-JP" altLang="en-US" dirty="0" smtClean="0"/>
              <a:t>レベル</a:t>
            </a:r>
          </a:p>
          <a:p>
            <a:pPr lvl="2" eaLnBrk="1" latinLnBrk="0" hangingPunct="1"/>
            <a:r>
              <a:rPr kumimoji="0" lang="ja-JP" altLang="en-US" dirty="0" smtClean="0"/>
              <a:t>第 </a:t>
            </a:r>
            <a:r>
              <a:rPr kumimoji="0" lang="en-US" altLang="ja-JP" dirty="0" smtClean="0"/>
              <a:t>3 </a:t>
            </a:r>
            <a:r>
              <a:rPr kumimoji="0" lang="ja-JP" altLang="en-US" dirty="0" smtClean="0"/>
              <a:t>レベル</a:t>
            </a:r>
          </a:p>
          <a:p>
            <a:pPr lvl="3" eaLnBrk="1" latinLnBrk="0" hangingPunct="1"/>
            <a:r>
              <a:rPr kumimoji="0" lang="ja-JP" altLang="en-US" dirty="0" smtClean="0"/>
              <a:t>第 </a:t>
            </a:r>
            <a:r>
              <a:rPr kumimoji="0" lang="en-US" altLang="ja-JP" dirty="0" smtClean="0"/>
              <a:t>4 </a:t>
            </a:r>
            <a:r>
              <a:rPr kumimoji="0" lang="ja-JP" altLang="en-US" dirty="0" smtClean="0"/>
              <a:t>レベル</a:t>
            </a:r>
          </a:p>
          <a:p>
            <a:pPr lvl="4" eaLnBrk="1" latinLnBrk="0" hangingPunct="1"/>
            <a:r>
              <a:rPr kumimoji="0" lang="ja-JP" altLang="en-US" dirty="0" smtClean="0"/>
              <a:t>第 </a:t>
            </a:r>
            <a:r>
              <a:rPr kumimoji="0" lang="en-US" altLang="ja-JP" dirty="0" smtClean="0"/>
              <a:t>5 </a:t>
            </a:r>
            <a:r>
              <a:rPr kumimoji="0" lang="ja-JP" altLang="en-US" dirty="0" smtClean="0"/>
              <a:t>レベル</a:t>
            </a:r>
            <a:endParaRPr kumimoji="0" lang="en-US" dirty="0"/>
          </a:p>
        </p:txBody>
      </p:sp>
      <p:sp>
        <p:nvSpPr>
          <p:cNvPr id="14" name="日付プレースホルダー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3" name="フッター プレースホルダー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a:solidFill>
                <a:srgbClr val="666666"/>
              </a:solidFill>
            </a:endParaRPr>
          </a:p>
        </p:txBody>
      </p:sp>
      <p:sp>
        <p:nvSpPr>
          <p:cNvPr id="23" name="スライド番号プレースホルダー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30179213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2" name="タイトル プレースホルダー 21"/>
          <p:cNvSpPr>
            <a:spLocks noGrp="1"/>
          </p:cNvSpPr>
          <p:nvPr>
            <p:ph type="title"/>
          </p:nvPr>
        </p:nvSpPr>
        <p:spPr>
          <a:xfrm>
            <a:off x="914400" y="274638"/>
            <a:ext cx="7772400" cy="1143000"/>
          </a:xfrm>
          <a:prstGeom prst="rect">
            <a:avLst/>
          </a:prstGeom>
        </p:spPr>
        <p:txBody>
          <a:bodyPr bIns="91440"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ja-JP" altLang="en-US" dirty="0" smtClean="0"/>
              <a:t>マスター テキストの書式設定</a:t>
            </a:r>
          </a:p>
          <a:p>
            <a:pPr lvl="1" eaLnBrk="1" latinLnBrk="0" hangingPunct="1"/>
            <a:r>
              <a:rPr kumimoji="0" lang="ja-JP" altLang="en-US" dirty="0" smtClean="0"/>
              <a:t>第 </a:t>
            </a:r>
            <a:r>
              <a:rPr kumimoji="0" lang="en-US" altLang="ja-JP" dirty="0" smtClean="0"/>
              <a:t>2 </a:t>
            </a:r>
            <a:r>
              <a:rPr kumimoji="0" lang="ja-JP" altLang="en-US" dirty="0" smtClean="0"/>
              <a:t>レベル</a:t>
            </a:r>
          </a:p>
          <a:p>
            <a:pPr lvl="2" eaLnBrk="1" latinLnBrk="0" hangingPunct="1"/>
            <a:r>
              <a:rPr kumimoji="0" lang="ja-JP" altLang="en-US" dirty="0" smtClean="0"/>
              <a:t>第 </a:t>
            </a:r>
            <a:r>
              <a:rPr kumimoji="0" lang="en-US" altLang="ja-JP" dirty="0" smtClean="0"/>
              <a:t>3 </a:t>
            </a:r>
            <a:r>
              <a:rPr kumimoji="0" lang="ja-JP" altLang="en-US" dirty="0" smtClean="0"/>
              <a:t>レベル</a:t>
            </a:r>
          </a:p>
          <a:p>
            <a:pPr lvl="3" eaLnBrk="1" latinLnBrk="0" hangingPunct="1"/>
            <a:r>
              <a:rPr kumimoji="0" lang="ja-JP" altLang="en-US" dirty="0" smtClean="0"/>
              <a:t>第 </a:t>
            </a:r>
            <a:r>
              <a:rPr kumimoji="0" lang="en-US" altLang="ja-JP" dirty="0" smtClean="0"/>
              <a:t>4 </a:t>
            </a:r>
            <a:r>
              <a:rPr kumimoji="0" lang="ja-JP" altLang="en-US" dirty="0" smtClean="0"/>
              <a:t>レベル</a:t>
            </a:r>
          </a:p>
          <a:p>
            <a:pPr lvl="4" eaLnBrk="1" latinLnBrk="0" hangingPunct="1"/>
            <a:r>
              <a:rPr kumimoji="0" lang="ja-JP" altLang="en-US" dirty="0" smtClean="0"/>
              <a:t>第 </a:t>
            </a:r>
            <a:r>
              <a:rPr kumimoji="0" lang="en-US" altLang="ja-JP" dirty="0" smtClean="0"/>
              <a:t>5 </a:t>
            </a:r>
            <a:r>
              <a:rPr kumimoji="0" lang="ja-JP" altLang="en-US" dirty="0" smtClean="0"/>
              <a:t>レベル</a:t>
            </a:r>
            <a:endParaRPr kumimoji="0" lang="en-US" dirty="0"/>
          </a:p>
        </p:txBody>
      </p:sp>
      <p:sp>
        <p:nvSpPr>
          <p:cNvPr id="14" name="日付プレースホルダー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3" name="フッター プレースホルダー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a:solidFill>
                <a:srgbClr val="666666"/>
              </a:solidFill>
            </a:endParaRPr>
          </a:p>
        </p:txBody>
      </p:sp>
      <p:sp>
        <p:nvSpPr>
          <p:cNvPr id="23" name="スライド番号プレースホルダー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11632770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2" name="タイトル プレースホルダー 21"/>
          <p:cNvSpPr>
            <a:spLocks noGrp="1"/>
          </p:cNvSpPr>
          <p:nvPr>
            <p:ph type="title"/>
          </p:nvPr>
        </p:nvSpPr>
        <p:spPr>
          <a:xfrm>
            <a:off x="914400" y="274638"/>
            <a:ext cx="7772400" cy="1143000"/>
          </a:xfrm>
          <a:prstGeom prst="rect">
            <a:avLst/>
          </a:prstGeom>
        </p:spPr>
        <p:txBody>
          <a:bodyPr bIns="91440"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ja-JP" altLang="en-US" dirty="0" smtClean="0"/>
              <a:t>マスター テキストの書式設定</a:t>
            </a:r>
          </a:p>
          <a:p>
            <a:pPr lvl="1" eaLnBrk="1" latinLnBrk="0" hangingPunct="1"/>
            <a:r>
              <a:rPr kumimoji="0" lang="ja-JP" altLang="en-US" dirty="0" smtClean="0"/>
              <a:t>第 </a:t>
            </a:r>
            <a:r>
              <a:rPr kumimoji="0" lang="en-US" altLang="ja-JP" dirty="0" smtClean="0"/>
              <a:t>2 </a:t>
            </a:r>
            <a:r>
              <a:rPr kumimoji="0" lang="ja-JP" altLang="en-US" dirty="0" smtClean="0"/>
              <a:t>レベル</a:t>
            </a:r>
          </a:p>
          <a:p>
            <a:pPr lvl="2" eaLnBrk="1" latinLnBrk="0" hangingPunct="1"/>
            <a:r>
              <a:rPr kumimoji="0" lang="ja-JP" altLang="en-US" dirty="0" smtClean="0"/>
              <a:t>第 </a:t>
            </a:r>
            <a:r>
              <a:rPr kumimoji="0" lang="en-US" altLang="ja-JP" dirty="0" smtClean="0"/>
              <a:t>3 </a:t>
            </a:r>
            <a:r>
              <a:rPr kumimoji="0" lang="ja-JP" altLang="en-US" dirty="0" smtClean="0"/>
              <a:t>レベル</a:t>
            </a:r>
          </a:p>
          <a:p>
            <a:pPr lvl="3" eaLnBrk="1" latinLnBrk="0" hangingPunct="1"/>
            <a:r>
              <a:rPr kumimoji="0" lang="ja-JP" altLang="en-US" dirty="0" smtClean="0"/>
              <a:t>第 </a:t>
            </a:r>
            <a:r>
              <a:rPr kumimoji="0" lang="en-US" altLang="ja-JP" dirty="0" smtClean="0"/>
              <a:t>4 </a:t>
            </a:r>
            <a:r>
              <a:rPr kumimoji="0" lang="ja-JP" altLang="en-US" dirty="0" smtClean="0"/>
              <a:t>レベル</a:t>
            </a:r>
          </a:p>
          <a:p>
            <a:pPr lvl="4" eaLnBrk="1" latinLnBrk="0" hangingPunct="1"/>
            <a:r>
              <a:rPr kumimoji="0" lang="ja-JP" altLang="en-US" dirty="0" smtClean="0"/>
              <a:t>第 </a:t>
            </a:r>
            <a:r>
              <a:rPr kumimoji="0" lang="en-US" altLang="ja-JP" dirty="0" smtClean="0"/>
              <a:t>5 </a:t>
            </a:r>
            <a:r>
              <a:rPr kumimoji="0" lang="ja-JP" altLang="en-US" dirty="0" smtClean="0"/>
              <a:t>レベル</a:t>
            </a:r>
            <a:endParaRPr kumimoji="0" lang="en-US" dirty="0"/>
          </a:p>
        </p:txBody>
      </p:sp>
      <p:sp>
        <p:nvSpPr>
          <p:cNvPr id="14" name="日付プレースホルダー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8A93CBB-6F76-4E55-A791-535D98550127}" type="datetimeFigureOut">
              <a:rPr kumimoji="1" lang="ja-JP" altLang="en-US" smtClean="0">
                <a:solidFill>
                  <a:srgbClr val="666666"/>
                </a:solidFill>
              </a:rPr>
              <a:pPr/>
              <a:t>2014/10/20</a:t>
            </a:fld>
            <a:endParaRPr kumimoji="1" lang="ja-JP" altLang="en-US">
              <a:solidFill>
                <a:srgbClr val="666666"/>
              </a:solidFill>
            </a:endParaRPr>
          </a:p>
        </p:txBody>
      </p:sp>
      <p:sp>
        <p:nvSpPr>
          <p:cNvPr id="3" name="フッター プレースホルダー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a:solidFill>
                <a:srgbClr val="666666"/>
              </a:solidFill>
            </a:endParaRPr>
          </a:p>
        </p:txBody>
      </p:sp>
      <p:sp>
        <p:nvSpPr>
          <p:cNvPr id="23" name="スライド番号プレースホルダー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7ADB29C-7408-418E-B12E-C04248606E51}" type="slidenum">
              <a:rPr kumimoji="1" lang="ja-JP" altLang="en-US" smtClean="0"/>
              <a:pPr/>
              <a:t>‹#›</a:t>
            </a:fld>
            <a:endParaRPr kumimoji="1" lang="ja-JP" altLang="en-US"/>
          </a:p>
        </p:txBody>
      </p:sp>
    </p:spTree>
    <p:extLst>
      <p:ext uri="{BB962C8B-B14F-4D97-AF65-F5344CB8AC3E}">
        <p14:creationId xmlns:p14="http://schemas.microsoft.com/office/powerpoint/2010/main" val="31851248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46.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jpeg"/><Relationship Id="rId1" Type="http://schemas.openxmlformats.org/officeDocument/2006/relationships/slideLayout" Target="../slideLayouts/slideLayout46.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jpe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4.jpe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6.jpeg"/><Relationship Id="rId1" Type="http://schemas.openxmlformats.org/officeDocument/2006/relationships/slideLayout" Target="../slideLayouts/slideLayout46.xml"/><Relationship Id="rId6" Type="http://schemas.microsoft.com/office/2007/relationships/hdphoto" Target="../media/hdphoto7.wdp"/><Relationship Id="rId5" Type="http://schemas.openxmlformats.org/officeDocument/2006/relationships/image" Target="../media/image38.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611560" y="2996952"/>
            <a:ext cx="8136904" cy="2808312"/>
          </a:xfrm>
        </p:spPr>
        <p:txBody>
          <a:bodyPr>
            <a:normAutofit/>
          </a:bodyPr>
          <a:lstStyle/>
          <a:p>
            <a:r>
              <a:rPr kumimoji="1" lang="ja-JP" altLang="en-US" sz="2000" dirty="0" smtClean="0">
                <a:latin typeface="+mj-ea"/>
                <a:ea typeface="+mj-ea"/>
              </a:rPr>
              <a:t>藤女子大学</a:t>
            </a:r>
            <a:endParaRPr lang="en-US" altLang="ja-JP" sz="2000" dirty="0" smtClean="0">
              <a:latin typeface="+mj-ea"/>
              <a:ea typeface="+mj-ea"/>
            </a:endParaRPr>
          </a:p>
          <a:p>
            <a:r>
              <a:rPr lang="ja-JP" altLang="en-US" sz="2000" dirty="0" smtClean="0">
                <a:latin typeface="+mj-ea"/>
                <a:ea typeface="+mj-ea"/>
              </a:rPr>
              <a:t>伊井義人（人間生活学部　教職課程）</a:t>
            </a:r>
            <a:endParaRPr lang="en-US" altLang="ja-JP" sz="2000" dirty="0" smtClean="0">
              <a:latin typeface="+mj-ea"/>
              <a:ea typeface="+mj-ea"/>
            </a:endParaRPr>
          </a:p>
          <a:p>
            <a:r>
              <a:rPr lang="ja-JP" altLang="en-US" sz="2000" dirty="0" smtClean="0">
                <a:latin typeface="+mj-ea"/>
                <a:ea typeface="+mj-ea"/>
              </a:rPr>
              <a:t>加藤舞（図書館花川館情報サービス係）</a:t>
            </a:r>
            <a:endParaRPr lang="en-US" altLang="ja-JP" sz="2000" dirty="0" smtClean="0">
              <a:latin typeface="+mj-ea"/>
              <a:ea typeface="+mj-ea"/>
            </a:endParaRPr>
          </a:p>
          <a:p>
            <a:endParaRPr lang="en-US" altLang="ja-JP" sz="2000" dirty="0">
              <a:latin typeface="+mj-ea"/>
              <a:ea typeface="+mj-ea"/>
            </a:endParaRPr>
          </a:p>
          <a:p>
            <a:r>
              <a:rPr lang="ja-JP" altLang="en-US" sz="1800" dirty="0" smtClean="0">
                <a:latin typeface="+mj-ea"/>
                <a:ea typeface="+mj-ea"/>
              </a:rPr>
              <a:t>２０１４年６月２７日</a:t>
            </a:r>
            <a:endParaRPr kumimoji="1" lang="ja-JP" altLang="en-US" sz="1800" dirty="0">
              <a:latin typeface="+mj-ea"/>
              <a:ea typeface="+mj-ea"/>
            </a:endParaRPr>
          </a:p>
        </p:txBody>
      </p:sp>
      <p:sp>
        <p:nvSpPr>
          <p:cNvPr id="2" name="タイトル 1"/>
          <p:cNvSpPr>
            <a:spLocks noGrp="1"/>
          </p:cNvSpPr>
          <p:nvPr>
            <p:ph type="ctrTitle"/>
          </p:nvPr>
        </p:nvSpPr>
        <p:spPr>
          <a:xfrm>
            <a:off x="179512" y="1268760"/>
            <a:ext cx="8784976" cy="1470025"/>
          </a:xfrm>
        </p:spPr>
        <p:txBody>
          <a:bodyPr>
            <a:normAutofit fontScale="90000"/>
          </a:bodyPr>
          <a:lstStyle/>
          <a:p>
            <a:r>
              <a:rPr lang="ja-JP" altLang="en-US" sz="4400" dirty="0" smtClean="0">
                <a:latin typeface="HGSｺﾞｼｯｸE" panose="020B0900000000000000" pitchFamily="50" charset="-128"/>
                <a:ea typeface="HGSｺﾞｼｯｸE" panose="020B0900000000000000" pitchFamily="50" charset="-128"/>
              </a:rPr>
              <a:t>教員</a:t>
            </a:r>
            <a:r>
              <a:rPr lang="ja-JP" altLang="en-US" sz="4400" dirty="0">
                <a:latin typeface="HGSｺﾞｼｯｸE" panose="020B0900000000000000" pitchFamily="50" charset="-128"/>
                <a:ea typeface="HGSｺﾞｼｯｸE" panose="020B0900000000000000" pitchFamily="50" charset="-128"/>
              </a:rPr>
              <a:t>へ</a:t>
            </a:r>
            <a:r>
              <a:rPr lang="ja-JP" altLang="en-US" sz="4400" dirty="0" smtClean="0">
                <a:latin typeface="HGSｺﾞｼｯｸE" panose="020B0900000000000000" pitchFamily="50" charset="-128"/>
                <a:ea typeface="HGSｺﾞｼｯｸE" panose="020B0900000000000000" pitchFamily="50" charset="-128"/>
              </a:rPr>
              <a:t>の道は「ポップ作り」</a:t>
            </a:r>
            <a:r>
              <a:rPr lang="ja-JP" altLang="en-US" sz="4400" dirty="0">
                <a:latin typeface="HGSｺﾞｼｯｸE" panose="020B0900000000000000" pitchFamily="50" charset="-128"/>
                <a:ea typeface="HGSｺﾞｼｯｸE" panose="020B0900000000000000" pitchFamily="50" charset="-128"/>
              </a:rPr>
              <a:t>から！</a:t>
            </a:r>
            <a:endParaRPr kumimoji="1" lang="ja-JP" altLang="en-US" sz="4400" dirty="0">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4177114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76672"/>
            <a:ext cx="7772400" cy="1008112"/>
          </a:xfrm>
        </p:spPr>
        <p:txBody>
          <a:bodyPr>
            <a:normAutofit fontScale="90000"/>
          </a:bodyPr>
          <a:lstStyle/>
          <a:p>
            <a:r>
              <a:rPr kumimoji="1" lang="ja-JP" altLang="en-US" sz="5000" dirty="0" smtClean="0">
                <a:latin typeface="HGSｺﾞｼｯｸE" panose="020B0900000000000000" pitchFamily="50" charset="-128"/>
                <a:ea typeface="HGSｺﾞｼｯｸE" panose="020B0900000000000000" pitchFamily="50" charset="-128"/>
              </a:rPr>
              <a:t>教職課程</a:t>
            </a:r>
            <a:r>
              <a:rPr lang="ja-JP" altLang="en-US" sz="5000" dirty="0" smtClean="0">
                <a:latin typeface="HGSｺﾞｼｯｸE" panose="020B0900000000000000" pitchFamily="50" charset="-128"/>
                <a:ea typeface="HGSｺﾞｼｯｸE" panose="020B0900000000000000" pitchFamily="50" charset="-128"/>
              </a:rPr>
              <a:t>における取り組み</a:t>
            </a:r>
            <a:endParaRPr kumimoji="1" lang="ja-JP" altLang="en-US" sz="5000" dirty="0">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179512" y="1556792"/>
            <a:ext cx="8856984" cy="1512168"/>
          </a:xfrm>
        </p:spPr>
        <p:txBody>
          <a:bodyPr>
            <a:normAutofit/>
          </a:bodyPr>
          <a:lstStyle/>
          <a:p>
            <a:pPr lvl="0"/>
            <a:r>
              <a:rPr lang="ja-JP" altLang="en-US" sz="4000" dirty="0" smtClean="0"/>
              <a:t>教職</a:t>
            </a:r>
            <a:r>
              <a:rPr lang="ja-JP" altLang="en-US" sz="4000" dirty="0"/>
              <a:t>実践</a:t>
            </a:r>
            <a:r>
              <a:rPr lang="ja-JP" altLang="en-US" sz="4000" dirty="0" smtClean="0"/>
              <a:t>演習</a:t>
            </a:r>
            <a:endParaRPr lang="en-US" altLang="ja-JP" sz="4000" dirty="0" smtClean="0"/>
          </a:p>
          <a:p>
            <a:pPr marL="0" lvl="0" indent="0">
              <a:buNone/>
            </a:pPr>
            <a:r>
              <a:rPr lang="en-US" altLang="ja-JP" sz="3600" dirty="0" smtClean="0"/>
              <a:t>…</a:t>
            </a:r>
            <a:r>
              <a:rPr lang="ja-JP" altLang="en-US" sz="3600" dirty="0"/>
              <a:t>地域資源を活かした</a:t>
            </a:r>
            <a:r>
              <a:rPr lang="ja-JP" altLang="en-US" sz="3600" dirty="0" smtClean="0"/>
              <a:t>教材開発</a:t>
            </a:r>
            <a:endParaRPr lang="ja-JP" altLang="en-US" sz="3600" dirty="0"/>
          </a:p>
        </p:txBody>
      </p:sp>
      <p:pic>
        <p:nvPicPr>
          <p:cNvPr id="4" name="図 3" descr="DSC_005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19" y="3212976"/>
            <a:ext cx="2689187" cy="1800200"/>
          </a:xfrm>
          <a:prstGeom prst="rect">
            <a:avLst/>
          </a:prstGeom>
        </p:spPr>
      </p:pic>
      <p:pic>
        <p:nvPicPr>
          <p:cNvPr id="5" name="図 4" descr="DSC_047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8184" y="4509120"/>
            <a:ext cx="2689188" cy="1800200"/>
          </a:xfrm>
          <a:prstGeom prst="rect">
            <a:avLst/>
          </a:prstGeom>
        </p:spPr>
      </p:pic>
      <p:pic>
        <p:nvPicPr>
          <p:cNvPr id="6" name="図 5" descr="DSC_046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3848" y="3789040"/>
            <a:ext cx="2689188" cy="180020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708920"/>
            <a:ext cx="2636308" cy="176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675" y="5085184"/>
            <a:ext cx="2232248" cy="147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510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76672"/>
            <a:ext cx="7772400" cy="1008112"/>
          </a:xfrm>
        </p:spPr>
        <p:txBody>
          <a:bodyPr>
            <a:normAutofit fontScale="90000"/>
          </a:bodyPr>
          <a:lstStyle/>
          <a:p>
            <a:r>
              <a:rPr kumimoji="1" lang="ja-JP" altLang="en-US" sz="5000" dirty="0" smtClean="0">
                <a:latin typeface="HGSｺﾞｼｯｸE" panose="020B0900000000000000" pitchFamily="50" charset="-128"/>
                <a:ea typeface="HGSｺﾞｼｯｸE" panose="020B0900000000000000" pitchFamily="50" charset="-128"/>
              </a:rPr>
              <a:t>教育原理の概要</a:t>
            </a:r>
            <a:r>
              <a:rPr lang="ja-JP" altLang="en-US" sz="5000" dirty="0" smtClean="0">
                <a:latin typeface="HGSｺﾞｼｯｸE" panose="020B0900000000000000" pitchFamily="50" charset="-128"/>
                <a:ea typeface="HGSｺﾞｼｯｸE" panose="020B0900000000000000" pitchFamily="50" charset="-128"/>
              </a:rPr>
              <a:t>（</a:t>
            </a:r>
            <a:r>
              <a:rPr lang="en-US" altLang="ja-JP" sz="5000" dirty="0" smtClean="0">
                <a:latin typeface="HGSｺﾞｼｯｸE" panose="020B0900000000000000" pitchFamily="50" charset="-128"/>
                <a:ea typeface="HGSｺﾞｼｯｸE" panose="020B0900000000000000" pitchFamily="50" charset="-128"/>
              </a:rPr>
              <a:t>2014</a:t>
            </a:r>
            <a:r>
              <a:rPr lang="ja-JP" altLang="en-US" sz="5000" dirty="0" smtClean="0">
                <a:latin typeface="HGSｺﾞｼｯｸE" panose="020B0900000000000000" pitchFamily="50" charset="-128"/>
                <a:ea typeface="HGSｺﾞｼｯｸE" panose="020B0900000000000000" pitchFamily="50" charset="-128"/>
              </a:rPr>
              <a:t>年度）</a:t>
            </a:r>
            <a:endParaRPr kumimoji="1" lang="ja-JP" altLang="en-US" sz="5000" dirty="0">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179512" y="1772816"/>
            <a:ext cx="8856984" cy="4248472"/>
          </a:xfrm>
        </p:spPr>
        <p:txBody>
          <a:bodyPr>
            <a:normAutofit/>
          </a:bodyPr>
          <a:lstStyle/>
          <a:p>
            <a:pPr lvl="0"/>
            <a:r>
              <a:rPr lang="ja-JP" altLang="en-US" sz="4000" dirty="0" smtClean="0"/>
              <a:t>２年</a:t>
            </a:r>
            <a:r>
              <a:rPr lang="ja-JP" altLang="en-US" sz="4000" dirty="0"/>
              <a:t>前期科目</a:t>
            </a:r>
          </a:p>
          <a:p>
            <a:pPr lvl="0"/>
            <a:r>
              <a:rPr lang="ja-JP" altLang="en-US" sz="4000" dirty="0" smtClean="0"/>
              <a:t>人間</a:t>
            </a:r>
            <a:r>
              <a:rPr lang="ja-JP" altLang="en-US" sz="4000" dirty="0"/>
              <a:t>生活学部</a:t>
            </a:r>
            <a:r>
              <a:rPr lang="en-US" altLang="ja-JP" sz="4000" dirty="0"/>
              <a:t>35</a:t>
            </a:r>
            <a:r>
              <a:rPr lang="ja-JP" altLang="en-US" sz="4000" dirty="0"/>
              <a:t>人（２学科</a:t>
            </a:r>
            <a:r>
              <a:rPr lang="ja-JP" altLang="en-US" sz="4000" dirty="0" smtClean="0"/>
              <a:t>）</a:t>
            </a:r>
            <a:endParaRPr lang="en-US" altLang="ja-JP" sz="4000" dirty="0" smtClean="0"/>
          </a:p>
          <a:p>
            <a:pPr marL="0" lvl="0" indent="0">
              <a:buNone/>
            </a:pPr>
            <a:r>
              <a:rPr lang="en-US" altLang="ja-JP" sz="4000" dirty="0"/>
              <a:t> </a:t>
            </a:r>
            <a:r>
              <a:rPr lang="en-US" altLang="ja-JP" sz="4000" dirty="0" smtClean="0"/>
              <a:t> </a:t>
            </a:r>
            <a:r>
              <a:rPr lang="ja-JP" altLang="en-US" sz="4000" dirty="0" smtClean="0"/>
              <a:t>＋文</a:t>
            </a:r>
            <a:r>
              <a:rPr lang="ja-JP" altLang="en-US" sz="4000" dirty="0"/>
              <a:t>学部</a:t>
            </a:r>
            <a:r>
              <a:rPr lang="en-US" altLang="ja-JP" sz="4000" dirty="0"/>
              <a:t>52</a:t>
            </a:r>
            <a:r>
              <a:rPr lang="ja-JP" altLang="en-US" sz="4000" dirty="0"/>
              <a:t>人（３学科）が</a:t>
            </a:r>
            <a:r>
              <a:rPr lang="ja-JP" altLang="en-US" sz="4000" dirty="0" smtClean="0"/>
              <a:t>履修</a:t>
            </a:r>
            <a:endParaRPr lang="en-US" altLang="ja-JP" sz="4000" dirty="0" smtClean="0"/>
          </a:p>
          <a:p>
            <a:pPr marL="0" lvl="0" indent="0">
              <a:buNone/>
            </a:pPr>
            <a:endParaRPr lang="en-US" altLang="ja-JP" sz="4000" dirty="0"/>
          </a:p>
          <a:p>
            <a:r>
              <a:rPr lang="ja-JP" altLang="en-US" sz="4000" dirty="0" smtClean="0"/>
              <a:t>教職</a:t>
            </a:r>
            <a:r>
              <a:rPr lang="ja-JP" altLang="en-US" sz="4000" dirty="0"/>
              <a:t>課程</a:t>
            </a:r>
            <a:r>
              <a:rPr lang="ja-JP" altLang="en-US" sz="4000" dirty="0" smtClean="0"/>
              <a:t>科目では基礎領域</a:t>
            </a:r>
            <a:endParaRPr lang="en-US" altLang="ja-JP" sz="37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054204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76672"/>
            <a:ext cx="7772400" cy="1008112"/>
          </a:xfrm>
        </p:spPr>
        <p:txBody>
          <a:bodyPr>
            <a:normAutofit/>
          </a:bodyPr>
          <a:lstStyle/>
          <a:p>
            <a:r>
              <a:rPr kumimoji="1" lang="ja-JP" altLang="en-US" sz="5000" dirty="0" smtClean="0">
                <a:latin typeface="HGSｺﾞｼｯｸE" panose="020B0900000000000000" pitchFamily="50" charset="-128"/>
                <a:ea typeface="HGSｺﾞｼｯｸE" panose="020B0900000000000000" pitchFamily="50" charset="-128"/>
              </a:rPr>
              <a:t>教育原理の目的</a:t>
            </a:r>
            <a:endParaRPr kumimoji="1" lang="ja-JP" altLang="en-US" sz="5000" dirty="0">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179512" y="1700808"/>
            <a:ext cx="8856984" cy="4320480"/>
          </a:xfrm>
        </p:spPr>
        <p:txBody>
          <a:bodyPr>
            <a:normAutofit/>
          </a:bodyPr>
          <a:lstStyle/>
          <a:p>
            <a:pPr lvl="0"/>
            <a:r>
              <a:rPr lang="ja-JP" altLang="en-US" sz="4000" dirty="0" smtClean="0"/>
              <a:t>「</a:t>
            </a:r>
            <a:r>
              <a:rPr lang="ja-JP" altLang="en-US" sz="4000" dirty="0"/>
              <a:t>教育」とは何か？という</a:t>
            </a:r>
            <a:r>
              <a:rPr lang="ja-JP" altLang="en-US" sz="4000" dirty="0" smtClean="0"/>
              <a:t>問い</a:t>
            </a:r>
            <a:endParaRPr lang="ja-JP" altLang="en-US" sz="4000" dirty="0"/>
          </a:p>
          <a:p>
            <a:pPr lvl="0"/>
            <a:r>
              <a:rPr lang="ja-JP" altLang="en-US" sz="4000" dirty="0" smtClean="0"/>
              <a:t>「</a:t>
            </a:r>
            <a:r>
              <a:rPr lang="ja-JP" altLang="en-US" sz="4000" dirty="0"/>
              <a:t>教育を受ける者</a:t>
            </a:r>
            <a:r>
              <a:rPr lang="ja-JP" altLang="en-US" sz="4000" dirty="0" smtClean="0"/>
              <a:t>」</a:t>
            </a:r>
            <a:endParaRPr lang="en-US" altLang="ja-JP" sz="4000" dirty="0" smtClean="0"/>
          </a:p>
          <a:p>
            <a:pPr marL="0" lvl="0" indent="0" algn="r">
              <a:buNone/>
            </a:pPr>
            <a:r>
              <a:rPr lang="ja-JP" altLang="ja-JP" sz="4000" dirty="0"/>
              <a:t>　</a:t>
            </a:r>
            <a:r>
              <a:rPr lang="en-US" altLang="ja-JP" sz="4000" dirty="0" smtClean="0"/>
              <a:t>→</a:t>
            </a:r>
            <a:r>
              <a:rPr lang="ja-JP" altLang="en-US" sz="4000" dirty="0" smtClean="0"/>
              <a:t>「</a:t>
            </a:r>
            <a:r>
              <a:rPr lang="ja-JP" altLang="en-US" sz="4000" dirty="0"/>
              <a:t>教育を提供する者</a:t>
            </a:r>
            <a:r>
              <a:rPr lang="ja-JP" altLang="en-US" sz="4000" dirty="0" smtClean="0"/>
              <a:t>」</a:t>
            </a:r>
            <a:endParaRPr lang="ja-JP" altLang="en-US" sz="4000" dirty="0"/>
          </a:p>
          <a:p>
            <a:pPr lvl="0"/>
            <a:r>
              <a:rPr lang="ja-JP" altLang="en-US" sz="4000" dirty="0" smtClean="0"/>
              <a:t>今</a:t>
            </a:r>
            <a:r>
              <a:rPr lang="ja-JP" altLang="en-US" sz="4000" dirty="0"/>
              <a:t>まで知っていると思っていたこと（当たり前の事象</a:t>
            </a:r>
            <a:r>
              <a:rPr lang="ja-JP" altLang="en-US" sz="4000" dirty="0" smtClean="0"/>
              <a:t>）への疑問</a:t>
            </a:r>
            <a:endParaRPr lang="en-US" altLang="ja-JP" sz="37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988417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692696"/>
            <a:ext cx="8784976" cy="1008112"/>
          </a:xfrm>
        </p:spPr>
        <p:txBody>
          <a:bodyPr>
            <a:normAutofit fontScale="90000"/>
          </a:bodyPr>
          <a:lstStyle/>
          <a:p>
            <a:r>
              <a:rPr kumimoji="1" lang="ja-JP" altLang="en-US" sz="5000" dirty="0" smtClean="0">
                <a:latin typeface="HGSｺﾞｼｯｸE" panose="020B0900000000000000" pitchFamily="50" charset="-128"/>
                <a:ea typeface="HGSｺﾞｼｯｸE" panose="020B0900000000000000" pitchFamily="50" charset="-128"/>
              </a:rPr>
              <a:t>なぜポップ作りを</a:t>
            </a:r>
            <a:r>
              <a:rPr kumimoji="1" lang="en-US" altLang="ja-JP" sz="5000" dirty="0" smtClean="0">
                <a:latin typeface="HGSｺﾞｼｯｸE" panose="020B0900000000000000" pitchFamily="50" charset="-128"/>
                <a:ea typeface="HGSｺﾞｼｯｸE" panose="020B0900000000000000" pitchFamily="50" charset="-128"/>
              </a:rPr>
              <a:t/>
            </a:r>
            <a:br>
              <a:rPr kumimoji="1" lang="en-US" altLang="ja-JP" sz="5000" dirty="0" smtClean="0">
                <a:latin typeface="HGSｺﾞｼｯｸE" panose="020B0900000000000000" pitchFamily="50" charset="-128"/>
                <a:ea typeface="HGSｺﾞｼｯｸE" panose="020B0900000000000000" pitchFamily="50" charset="-128"/>
              </a:rPr>
            </a:br>
            <a:r>
              <a:rPr kumimoji="1" lang="ja-JP" altLang="en-US" sz="5000" dirty="0" smtClean="0">
                <a:latin typeface="HGSｺﾞｼｯｸE" panose="020B0900000000000000" pitchFamily="50" charset="-128"/>
                <a:ea typeface="HGSｺﾞｼｯｸE" panose="020B0900000000000000" pitchFamily="50" charset="-128"/>
              </a:rPr>
              <a:t>教育原理に取り入れたのか？</a:t>
            </a:r>
            <a:endParaRPr kumimoji="1" lang="ja-JP" altLang="en-US" sz="5000" dirty="0">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107504" y="1844824"/>
            <a:ext cx="8784976" cy="4248472"/>
          </a:xfrm>
        </p:spPr>
        <p:txBody>
          <a:bodyPr>
            <a:normAutofit lnSpcReduction="10000"/>
          </a:bodyPr>
          <a:lstStyle/>
          <a:p>
            <a:pPr marL="0" lvl="0" indent="0" algn="r">
              <a:buNone/>
            </a:pPr>
            <a:r>
              <a:rPr lang="en-US" altLang="ja-JP" sz="3200" dirty="0" smtClean="0"/>
              <a:t>※</a:t>
            </a:r>
            <a:r>
              <a:rPr lang="ja-JP" altLang="en-US" sz="3200" dirty="0" smtClean="0"/>
              <a:t>手先の器用な学生が多い</a:t>
            </a:r>
            <a:endParaRPr lang="en-US" altLang="ja-JP" sz="3200" dirty="0" smtClean="0"/>
          </a:p>
          <a:p>
            <a:pPr lvl="0"/>
            <a:r>
              <a:rPr lang="ja-JP" altLang="en-US" sz="3900" dirty="0" smtClean="0"/>
              <a:t>教育・学校と</a:t>
            </a:r>
            <a:r>
              <a:rPr lang="ja-JP" altLang="en-US" sz="3900" dirty="0"/>
              <a:t>は何</a:t>
            </a:r>
            <a:r>
              <a:rPr lang="ja-JP" altLang="en-US" sz="3900" dirty="0" smtClean="0"/>
              <a:t>か？</a:t>
            </a:r>
            <a:endParaRPr lang="en-US" altLang="ja-JP" sz="3900" dirty="0" smtClean="0"/>
          </a:p>
          <a:p>
            <a:pPr lvl="0"/>
            <a:r>
              <a:rPr lang="ja-JP" altLang="en-US" sz="3900" dirty="0" smtClean="0"/>
              <a:t>情報提供者</a:t>
            </a:r>
            <a:r>
              <a:rPr lang="ja-JP" altLang="en-US" sz="3900" dirty="0"/>
              <a:t>としての「まなざし</a:t>
            </a:r>
            <a:r>
              <a:rPr lang="ja-JP" altLang="en-US" sz="3900" dirty="0" smtClean="0"/>
              <a:t>」</a:t>
            </a:r>
            <a:endParaRPr lang="ja-JP" altLang="en-US" sz="3900" dirty="0"/>
          </a:p>
          <a:p>
            <a:pPr lvl="0"/>
            <a:r>
              <a:rPr lang="ja-JP" altLang="en-US" sz="3900" dirty="0" smtClean="0"/>
              <a:t>教育</a:t>
            </a:r>
            <a:r>
              <a:rPr lang="ja-JP" altLang="en-US" sz="3900" dirty="0"/>
              <a:t>や学校への視野</a:t>
            </a:r>
            <a:r>
              <a:rPr lang="ja-JP" altLang="en-US" sz="3900" dirty="0" smtClean="0"/>
              <a:t>を拡げる</a:t>
            </a:r>
            <a:endParaRPr lang="en-US" altLang="ja-JP" sz="3900" dirty="0" smtClean="0"/>
          </a:p>
          <a:p>
            <a:pPr lvl="0"/>
            <a:endParaRPr lang="en-US" altLang="ja-JP" sz="3900" dirty="0"/>
          </a:p>
          <a:p>
            <a:pPr marL="0" lvl="0" indent="0">
              <a:buNone/>
            </a:pPr>
            <a:r>
              <a:rPr lang="en-US" altLang="ja-JP" sz="3900" dirty="0" smtClean="0"/>
              <a:t>→</a:t>
            </a:r>
            <a:r>
              <a:rPr lang="ja-JP" altLang="en-US" sz="3900" dirty="0" smtClean="0"/>
              <a:t>多様なスキルが修得可能！</a:t>
            </a:r>
            <a:endParaRPr lang="en-US" altLang="ja-JP" sz="3900" dirty="0" smtClean="0"/>
          </a:p>
          <a:p>
            <a:pPr marL="0" lvl="0" indent="0">
              <a:buNone/>
            </a:pPr>
            <a:r>
              <a:rPr lang="ja-JP" altLang="en-US" sz="3900" dirty="0" smtClean="0"/>
              <a:t>（昨年度から実施）</a:t>
            </a:r>
            <a:endParaRPr lang="ja-JP" altLang="en-US" sz="3900" dirty="0"/>
          </a:p>
          <a:p>
            <a:pPr marL="0" indent="0">
              <a:buNone/>
            </a:pPr>
            <a:endParaRPr lang="en-US" altLang="ja-JP" sz="37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92614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60648"/>
            <a:ext cx="8784976" cy="1152128"/>
          </a:xfrm>
        </p:spPr>
        <p:txBody>
          <a:bodyPr>
            <a:normAutofit/>
          </a:bodyPr>
          <a:lstStyle/>
          <a:p>
            <a:r>
              <a:rPr kumimoji="1" lang="ja-JP" altLang="en-US" sz="5000" dirty="0" smtClean="0">
                <a:latin typeface="HGSｺﾞｼｯｸE" panose="020B0900000000000000" pitchFamily="50" charset="-128"/>
                <a:ea typeface="HGSｺﾞｼｯｸE" panose="020B0900000000000000" pitchFamily="50" charset="-128"/>
              </a:rPr>
              <a:t>修得が見込まれるスキル</a:t>
            </a:r>
            <a:endParaRPr kumimoji="1" lang="ja-JP" altLang="en-US" sz="5000" dirty="0">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107504" y="1916832"/>
            <a:ext cx="8784976" cy="4176464"/>
          </a:xfrm>
        </p:spPr>
        <p:txBody>
          <a:bodyPr>
            <a:normAutofit fontScale="92500"/>
          </a:bodyPr>
          <a:lstStyle/>
          <a:p>
            <a:r>
              <a:rPr lang="ja-JP" altLang="en-US" sz="3700" dirty="0" smtClean="0">
                <a:latin typeface="HGSｺﾞｼｯｸM" panose="020B0600000000000000" pitchFamily="50" charset="-128"/>
                <a:ea typeface="HGSｺﾞｼｯｸM" panose="020B0600000000000000" pitchFamily="50" charset="-128"/>
              </a:rPr>
              <a:t>本や</a:t>
            </a:r>
            <a:r>
              <a:rPr lang="en-US" altLang="ja-JP" sz="3700" dirty="0" smtClean="0">
                <a:latin typeface="HGSｺﾞｼｯｸM" panose="020B0600000000000000" pitchFamily="50" charset="-128"/>
                <a:ea typeface="HGSｺﾞｼｯｸM" panose="020B0600000000000000" pitchFamily="50" charset="-128"/>
              </a:rPr>
              <a:t>DVD</a:t>
            </a:r>
            <a:r>
              <a:rPr lang="ja-JP" altLang="en-US" sz="3700" dirty="0" smtClean="0">
                <a:latin typeface="HGSｺﾞｼｯｸM" panose="020B0600000000000000" pitchFamily="50" charset="-128"/>
                <a:ea typeface="HGSｺﾞｼｯｸM" panose="020B0600000000000000" pitchFamily="50" charset="-128"/>
              </a:rPr>
              <a:t>を読んで整理する。（要約力）</a:t>
            </a:r>
            <a:endParaRPr lang="en-US" altLang="ja-JP" sz="3700" dirty="0" smtClean="0">
              <a:latin typeface="HGSｺﾞｼｯｸM" panose="020B0600000000000000" pitchFamily="50" charset="-128"/>
              <a:ea typeface="HGSｺﾞｼｯｸM" panose="020B0600000000000000" pitchFamily="50" charset="-128"/>
            </a:endParaRPr>
          </a:p>
          <a:p>
            <a:r>
              <a:rPr lang="ja-JP" altLang="en-US" sz="3700" dirty="0" smtClean="0">
                <a:latin typeface="HGSｺﾞｼｯｸM" panose="020B0600000000000000" pitchFamily="50" charset="-128"/>
                <a:ea typeface="HGSｺﾞｼｯｸM" panose="020B0600000000000000" pitchFamily="50" charset="-128"/>
              </a:rPr>
              <a:t>ポップをデザインする。（創造力）</a:t>
            </a:r>
            <a:endParaRPr lang="en-US" altLang="ja-JP" sz="3700" dirty="0" smtClean="0">
              <a:latin typeface="HGSｺﾞｼｯｸM" panose="020B0600000000000000" pitchFamily="50" charset="-128"/>
              <a:ea typeface="HGSｺﾞｼｯｸM" panose="020B0600000000000000" pitchFamily="50" charset="-128"/>
            </a:endParaRPr>
          </a:p>
          <a:p>
            <a:r>
              <a:rPr lang="ja-JP" altLang="en-US" sz="3700" dirty="0" smtClean="0">
                <a:latin typeface="HGSｺﾞｼｯｸM" panose="020B0600000000000000" pitchFamily="50" charset="-128"/>
                <a:ea typeface="HGSｺﾞｼｯｸM" panose="020B0600000000000000" pitchFamily="50" charset="-128"/>
              </a:rPr>
              <a:t>ポップを時間で完成させる。（計画力）</a:t>
            </a:r>
            <a:endParaRPr lang="en-US" altLang="ja-JP" sz="3700" dirty="0" smtClean="0">
              <a:latin typeface="HGSｺﾞｼｯｸM" panose="020B0600000000000000" pitchFamily="50" charset="-128"/>
              <a:ea typeface="HGSｺﾞｼｯｸM" panose="020B0600000000000000" pitchFamily="50" charset="-128"/>
            </a:endParaRPr>
          </a:p>
          <a:p>
            <a:r>
              <a:rPr lang="ja-JP" altLang="en-US" sz="3700" dirty="0" smtClean="0">
                <a:latin typeface="HGSｺﾞｼｯｸM" panose="020B0600000000000000" pitchFamily="50" charset="-128"/>
                <a:ea typeface="HGSｺﾞｼｯｸM" panose="020B0600000000000000" pitchFamily="50" charset="-128"/>
              </a:rPr>
              <a:t>ポップの内容を発表する。（表現・伝達力）</a:t>
            </a:r>
            <a:endParaRPr lang="en-US" altLang="ja-JP" sz="3700" dirty="0" smtClean="0">
              <a:latin typeface="HGSｺﾞｼｯｸM" panose="020B0600000000000000" pitchFamily="50" charset="-128"/>
              <a:ea typeface="HGSｺﾞｼｯｸM" panose="020B0600000000000000" pitchFamily="50" charset="-128"/>
            </a:endParaRPr>
          </a:p>
          <a:p>
            <a:r>
              <a:rPr lang="ja-JP" altLang="en-US" sz="3700" dirty="0" smtClean="0">
                <a:latin typeface="HGSｺﾞｼｯｸM" panose="020B0600000000000000" pitchFamily="50" charset="-128"/>
                <a:ea typeface="HGSｺﾞｼｯｸM" panose="020B0600000000000000" pitchFamily="50" charset="-128"/>
              </a:rPr>
              <a:t>発表に疑問を持つ。（適切な批判力）</a:t>
            </a:r>
            <a:endParaRPr lang="en-US" altLang="ja-JP" sz="3700" dirty="0" smtClean="0">
              <a:latin typeface="HGSｺﾞｼｯｸM" panose="020B0600000000000000" pitchFamily="50" charset="-128"/>
              <a:ea typeface="HGSｺﾞｼｯｸM" panose="020B0600000000000000" pitchFamily="50" charset="-128"/>
            </a:endParaRPr>
          </a:p>
          <a:p>
            <a:r>
              <a:rPr lang="ja-JP" altLang="en-US" sz="3700" dirty="0" smtClean="0">
                <a:latin typeface="HGSｺﾞｼｯｸM" panose="020B0600000000000000" pitchFamily="50" charset="-128"/>
                <a:ea typeface="HGSｺﾞｼｯｸM" panose="020B0600000000000000" pitchFamily="50" charset="-128"/>
              </a:rPr>
              <a:t>グループでの代表者を決める。（調整力）</a:t>
            </a:r>
            <a:endParaRPr lang="en-US" altLang="ja-JP" sz="37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498185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0376" y="485800"/>
            <a:ext cx="7772400" cy="926976"/>
          </a:xfrm>
        </p:spPr>
        <p:txBody>
          <a:bodyPr>
            <a:normAutofit/>
          </a:bodyPr>
          <a:lstStyle/>
          <a:p>
            <a:r>
              <a:rPr lang="ja-JP" altLang="en-US" sz="5000" dirty="0" smtClean="0">
                <a:solidFill>
                  <a:srgbClr val="7030A0"/>
                </a:solidFill>
                <a:latin typeface="HGSｺﾞｼｯｸE" panose="020B0900000000000000" pitchFamily="50" charset="-128"/>
                <a:ea typeface="HGSｺﾞｼｯｸE" panose="020B0900000000000000" pitchFamily="50" charset="-128"/>
              </a:rPr>
              <a:t>図書館と先生との関わり</a:t>
            </a:r>
            <a:endParaRPr kumimoji="1" lang="ja-JP" altLang="en-US" sz="5000" dirty="0">
              <a:solidFill>
                <a:srgbClr val="7030A0"/>
              </a:solidFill>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251521" y="1866391"/>
            <a:ext cx="5760640" cy="2808312"/>
          </a:xfrm>
        </p:spPr>
        <p:txBody>
          <a:bodyPr>
            <a:normAutofit/>
          </a:bodyPr>
          <a:lstStyle/>
          <a:p>
            <a:r>
              <a:rPr lang="ja-JP" altLang="en-US" sz="3200" dirty="0" smtClean="0">
                <a:latin typeface="HGSｺﾞｼｯｸM" panose="020B0600000000000000" pitchFamily="50" charset="-128"/>
                <a:ea typeface="HGSｺﾞｼｯｸM" panose="020B0600000000000000" pitchFamily="50" charset="-128"/>
              </a:rPr>
              <a:t>きっかけは「新着書」から？</a:t>
            </a:r>
            <a:endParaRPr lang="en-US" altLang="ja-JP" sz="3200" dirty="0" smtClean="0">
              <a:latin typeface="HGSｺﾞｼｯｸM" panose="020B0600000000000000" pitchFamily="50" charset="-128"/>
              <a:ea typeface="HGSｺﾞｼｯｸM" panose="020B0600000000000000" pitchFamily="50" charset="-128"/>
            </a:endParaRPr>
          </a:p>
          <a:p>
            <a:pPr marL="0" indent="0">
              <a:buNone/>
            </a:pPr>
            <a:r>
              <a:rPr lang="ja-JP" altLang="en-US" sz="3700" dirty="0">
                <a:latin typeface="HGSｺﾞｼｯｸM" panose="020B0600000000000000" pitchFamily="50" charset="-128"/>
                <a:ea typeface="HGSｺﾞｼｯｸM" panose="020B0600000000000000" pitchFamily="50" charset="-128"/>
              </a:rPr>
              <a:t>　</a:t>
            </a:r>
            <a:r>
              <a:rPr lang="ja-JP" altLang="en-US" sz="3000" dirty="0" smtClean="0">
                <a:latin typeface="HGSｺﾞｼｯｸM" panose="020B0600000000000000" pitchFamily="50" charset="-128"/>
                <a:ea typeface="HGSｺﾞｼｯｸM" panose="020B0600000000000000" pitchFamily="50" charset="-128"/>
              </a:rPr>
              <a:t>先生からの意見を取り入れて</a:t>
            </a:r>
            <a:endParaRPr lang="en-US" altLang="ja-JP" sz="3000" dirty="0" smtClean="0">
              <a:latin typeface="HGSｺﾞｼｯｸM" panose="020B0600000000000000" pitchFamily="50" charset="-128"/>
              <a:ea typeface="HGSｺﾞｼｯｸM" panose="020B0600000000000000" pitchFamily="50" charset="-128"/>
            </a:endParaRPr>
          </a:p>
          <a:p>
            <a:pPr marL="0" indent="0">
              <a:buNone/>
            </a:pPr>
            <a:r>
              <a:rPr kumimoji="1" lang="ja-JP" altLang="en-US" sz="3000" dirty="0">
                <a:latin typeface="HGSｺﾞｼｯｸM" panose="020B0600000000000000" pitchFamily="50" charset="-128"/>
                <a:ea typeface="HGSｺﾞｼｯｸM" panose="020B0600000000000000" pitchFamily="50" charset="-128"/>
              </a:rPr>
              <a:t>　</a:t>
            </a:r>
            <a:r>
              <a:rPr kumimoji="1" lang="ja-JP" altLang="en-US" sz="3000" dirty="0" smtClean="0">
                <a:latin typeface="HGSｺﾞｼｯｸM" panose="020B0600000000000000" pitchFamily="50" charset="-128"/>
                <a:ea typeface="HGSｺﾞｼｯｸM" panose="020B0600000000000000" pitchFamily="50" charset="-128"/>
              </a:rPr>
              <a:t>新着書の配架の流れを変更</a:t>
            </a:r>
            <a:endParaRPr kumimoji="1" lang="en-US" altLang="ja-JP" sz="3000" dirty="0" smtClean="0">
              <a:latin typeface="HGSｺﾞｼｯｸM" panose="020B0600000000000000" pitchFamily="50" charset="-128"/>
              <a:ea typeface="HGSｺﾞｼｯｸM" panose="020B0600000000000000" pitchFamily="50" charset="-128"/>
            </a:endParaRPr>
          </a:p>
          <a:p>
            <a:pPr marL="0" indent="0">
              <a:buNone/>
            </a:pPr>
            <a:r>
              <a:rPr lang="ja-JP" altLang="en-US" sz="3000" dirty="0">
                <a:latin typeface="HGSｺﾞｼｯｸM" panose="020B0600000000000000" pitchFamily="50" charset="-128"/>
                <a:ea typeface="HGSｺﾞｼｯｸM" panose="020B0600000000000000" pitchFamily="50" charset="-128"/>
              </a:rPr>
              <a:t>　</a:t>
            </a:r>
            <a:r>
              <a:rPr lang="ja-JP" altLang="en-US" sz="3000" dirty="0" smtClean="0">
                <a:latin typeface="HGSｺﾞｼｯｸM" panose="020B0600000000000000" pitchFamily="50" charset="-128"/>
                <a:ea typeface="HGSｺﾞｼｯｸM" panose="020B0600000000000000" pitchFamily="50" charset="-128"/>
              </a:rPr>
              <a:t>　　⇒新着書の貸出率ＵＰ</a:t>
            </a:r>
            <a:endParaRPr kumimoji="1" lang="ja-JP" altLang="en-US" sz="3000" dirty="0" smtClean="0">
              <a:latin typeface="HGSｺﾞｼｯｸM" panose="020B0600000000000000" pitchFamily="50" charset="-128"/>
              <a:ea typeface="HGSｺﾞｼｯｸM" panose="020B0600000000000000" pitchFamily="50" charset="-128"/>
            </a:endParaRPr>
          </a:p>
        </p:txBody>
      </p:sp>
      <p:sp>
        <p:nvSpPr>
          <p:cNvPr id="4" name="コンテンツ プレースホルダー 2"/>
          <p:cNvSpPr txBox="1">
            <a:spLocks/>
          </p:cNvSpPr>
          <p:nvPr/>
        </p:nvSpPr>
        <p:spPr>
          <a:xfrm>
            <a:off x="539552" y="5517232"/>
            <a:ext cx="7560840" cy="720080"/>
          </a:xfrm>
          <a:prstGeom prst="rect">
            <a:avLst/>
          </a:prstGeom>
        </p:spPr>
        <p:txBody>
          <a:bodyPr vert="horz">
            <a:normAutofit fontScale="85000" lnSpcReduction="100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marL="0" indent="0">
              <a:buClr>
                <a:srgbClr val="FF388C"/>
              </a:buClr>
              <a:buFont typeface="Wingdings 2"/>
              <a:buNone/>
            </a:pPr>
            <a:r>
              <a:rPr lang="ja-JP" altLang="en-US" sz="4000" dirty="0" smtClean="0">
                <a:solidFill>
                  <a:srgbClr val="E40059">
                    <a:lumMod val="75000"/>
                  </a:srgbClr>
                </a:solidFill>
                <a:latin typeface="HGSｺﾞｼｯｸE" panose="020B0900000000000000" pitchFamily="50" charset="-128"/>
                <a:ea typeface="HGSｺﾞｼｯｸE" panose="020B0900000000000000" pitchFamily="50" charset="-128"/>
              </a:rPr>
              <a:t>連携の土壌としての</a:t>
            </a:r>
            <a:r>
              <a:rPr lang="en-US" altLang="ja-JP" sz="4000" dirty="0" smtClean="0">
                <a:solidFill>
                  <a:srgbClr val="E40059">
                    <a:lumMod val="75000"/>
                  </a:srgbClr>
                </a:solidFill>
                <a:latin typeface="HGSｺﾞｼｯｸE" panose="020B0900000000000000" pitchFamily="50" charset="-128"/>
                <a:ea typeface="HGSｺﾞｼｯｸE" panose="020B0900000000000000" pitchFamily="50" charset="-128"/>
              </a:rPr>
              <a:t>【</a:t>
            </a:r>
            <a:r>
              <a:rPr lang="ja-JP" altLang="en-US" sz="4000" dirty="0" smtClean="0">
                <a:solidFill>
                  <a:srgbClr val="E40059">
                    <a:lumMod val="75000"/>
                  </a:srgbClr>
                </a:solidFill>
                <a:latin typeface="HGSｺﾞｼｯｸE" panose="020B0900000000000000" pitchFamily="50" charset="-128"/>
                <a:ea typeface="HGSｺﾞｼｯｸE" panose="020B0900000000000000" pitchFamily="50" charset="-128"/>
              </a:rPr>
              <a:t>相互信頼</a:t>
            </a:r>
            <a:r>
              <a:rPr lang="en-US" altLang="ja-JP" sz="4000" dirty="0" smtClean="0">
                <a:solidFill>
                  <a:srgbClr val="E40059">
                    <a:lumMod val="75000"/>
                  </a:srgbClr>
                </a:solidFill>
                <a:latin typeface="HGSｺﾞｼｯｸE" panose="020B0900000000000000" pitchFamily="50" charset="-128"/>
                <a:ea typeface="HGSｺﾞｼｯｸE" panose="020B0900000000000000" pitchFamily="50" charset="-128"/>
              </a:rPr>
              <a:t>】</a:t>
            </a:r>
            <a:r>
              <a:rPr lang="ja-JP" altLang="en-US" sz="4000" dirty="0" smtClean="0">
                <a:solidFill>
                  <a:srgbClr val="E40059">
                    <a:lumMod val="75000"/>
                  </a:srgbClr>
                </a:solidFill>
                <a:latin typeface="HGSｺﾞｼｯｸE" panose="020B0900000000000000" pitchFamily="50" charset="-128"/>
                <a:ea typeface="HGSｺﾞｼｯｸE" panose="020B0900000000000000" pitchFamily="50" charset="-128"/>
              </a:rPr>
              <a:t>？</a:t>
            </a:r>
          </a:p>
        </p:txBody>
      </p:sp>
      <p:pic>
        <p:nvPicPr>
          <p:cNvPr id="1026" name="Picture 2" descr="I:\DCIM\102OLYMP\P62504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427439" y="1937799"/>
            <a:ext cx="3926193" cy="294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224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557808"/>
            <a:ext cx="8856984"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smtClean="0">
                <a:solidFill>
                  <a:schemeClr val="accent4"/>
                </a:solidFill>
                <a:latin typeface="HGSｺﾞｼｯｸE" panose="020B0900000000000000" pitchFamily="50" charset="-128"/>
                <a:ea typeface="HGSｺﾞｼｯｸE" panose="020B0900000000000000" pitchFamily="50" charset="-128"/>
              </a:rPr>
              <a:t>昨年度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br>
              <a:rPr lang="en-US" altLang="ja-JP" sz="5000" dirty="0" smtClean="0">
                <a:solidFill>
                  <a:schemeClr val="accent4"/>
                </a:solidFill>
                <a:latin typeface="HGSｺﾞｼｯｸE" panose="020B0900000000000000" pitchFamily="50" charset="-128"/>
                <a:ea typeface="HGSｺﾞｼｯｸE" panose="020B0900000000000000" pitchFamily="50" charset="-128"/>
              </a:rPr>
            </a:br>
            <a:r>
              <a:rPr lang="ja-JP" altLang="en-US" sz="5000" dirty="0" smtClean="0">
                <a:solidFill>
                  <a:schemeClr val="accent4"/>
                </a:solidFill>
                <a:latin typeface="HGSｺﾞｼｯｸE" panose="020B0900000000000000" pitchFamily="50" charset="-128"/>
                <a:ea typeface="HGSｺﾞｼｯｸE" panose="020B0900000000000000" pitchFamily="50" charset="-128"/>
              </a:rPr>
              <a:t>「ポップ作り」の</a:t>
            </a:r>
            <a:r>
              <a:rPr lang="ja-JP" altLang="en-US" sz="5000" dirty="0" smtClean="0">
                <a:solidFill>
                  <a:schemeClr val="accent4"/>
                </a:solidFill>
                <a:latin typeface="HGSｺﾞｼｯｸE" panose="020B0900000000000000" pitchFamily="50" charset="-128"/>
                <a:ea typeface="HGSｺﾞｼｯｸE" panose="020B0900000000000000" pitchFamily="50" charset="-128"/>
              </a:rPr>
              <a:t>ガイダンス？</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467544" y="2492896"/>
            <a:ext cx="7772400" cy="2016224"/>
          </a:xfrm>
        </p:spPr>
        <p:txBody>
          <a:bodyPr>
            <a:normAutofit/>
          </a:bodyPr>
          <a:lstStyle/>
          <a:p>
            <a:r>
              <a:rPr lang="ja-JP" altLang="en-US" sz="3700" dirty="0">
                <a:latin typeface="HGSｺﾞｼｯｸM" panose="020B0600000000000000" pitchFamily="50" charset="-128"/>
                <a:ea typeface="HGSｺﾞｼｯｸM" panose="020B0600000000000000" pitchFamily="50" charset="-128"/>
              </a:rPr>
              <a:t>これ</a:t>
            </a:r>
            <a:r>
              <a:rPr lang="ja-JP" altLang="en-US" sz="3700" dirty="0" smtClean="0">
                <a:latin typeface="HGSｺﾞｼｯｸM" panose="020B0600000000000000" pitchFamily="50" charset="-128"/>
                <a:ea typeface="HGSｺﾞｼｯｸM" panose="020B0600000000000000" pitchFamily="50" charset="-128"/>
              </a:rPr>
              <a:t>も「利用者教育」か？</a:t>
            </a:r>
            <a:endParaRPr lang="en-US" altLang="ja-JP" sz="3700" dirty="0" smtClean="0">
              <a:latin typeface="HGSｺﾞｼｯｸM" panose="020B0600000000000000" pitchFamily="50" charset="-128"/>
              <a:ea typeface="HGSｺﾞｼｯｸM" panose="020B0600000000000000" pitchFamily="50" charset="-128"/>
            </a:endParaRPr>
          </a:p>
          <a:p>
            <a:r>
              <a:rPr kumimoji="1" lang="ja-JP" altLang="en-US" sz="3700" dirty="0" smtClean="0">
                <a:latin typeface="HGSｺﾞｼｯｸM" panose="020B0600000000000000" pitchFamily="50" charset="-128"/>
                <a:ea typeface="HGSｺﾞｼｯｸM" panose="020B0600000000000000" pitchFamily="50" charset="-128"/>
              </a:rPr>
              <a:t>前例がないので、どのような資料を作ればいいのか？</a:t>
            </a:r>
          </a:p>
        </p:txBody>
      </p:sp>
      <p:sp>
        <p:nvSpPr>
          <p:cNvPr id="4" name="コンテンツ プレースホルダー 2"/>
          <p:cNvSpPr txBox="1">
            <a:spLocks/>
          </p:cNvSpPr>
          <p:nvPr/>
        </p:nvSpPr>
        <p:spPr>
          <a:xfrm>
            <a:off x="323528" y="4581128"/>
            <a:ext cx="8280920" cy="1368152"/>
          </a:xfrm>
          <a:prstGeom prst="rect">
            <a:avLst/>
          </a:prstGeom>
        </p:spPr>
        <p:txBody>
          <a:bodyPr vert="horz">
            <a:normAutofit fontScale="925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marL="0" indent="0">
              <a:buClr>
                <a:srgbClr val="FF388C"/>
              </a:buClr>
              <a:buFont typeface="Wingdings 2"/>
              <a:buNone/>
            </a:pPr>
            <a:r>
              <a:rPr lang="ja-JP" altLang="en-US" sz="4000" dirty="0" smtClean="0">
                <a:solidFill>
                  <a:srgbClr val="E40059">
                    <a:lumMod val="75000"/>
                  </a:srgbClr>
                </a:solidFill>
                <a:latin typeface="HGSｺﾞｼｯｸE" panose="020B0900000000000000" pitchFamily="50" charset="-128"/>
                <a:ea typeface="HGSｺﾞｼｯｸE" panose="020B0900000000000000" pitchFamily="50" charset="-128"/>
              </a:rPr>
              <a:t>「学生にとって本に親しんでもらえるきっかけになれば」とチャレンジ</a:t>
            </a:r>
          </a:p>
        </p:txBody>
      </p:sp>
      <p:sp>
        <p:nvSpPr>
          <p:cNvPr id="5" name="タイトル 1"/>
          <p:cNvSpPr txBox="1">
            <a:spLocks/>
          </p:cNvSpPr>
          <p:nvPr/>
        </p:nvSpPr>
        <p:spPr>
          <a:xfrm>
            <a:off x="467544" y="1844824"/>
            <a:ext cx="3888432" cy="643849"/>
          </a:xfrm>
          <a:prstGeom prst="rect">
            <a:avLst/>
          </a:prstGeom>
        </p:spPr>
        <p:txBody>
          <a:bodyPr bIns="91440" anchor="b" anchorCtr="0">
            <a:normAutofit lnSpcReduction="1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3500" dirty="0" smtClean="0">
                <a:solidFill>
                  <a:srgbClr val="666666"/>
                </a:solidFill>
                <a:latin typeface="HGSｺﾞｼｯｸE" panose="020B0900000000000000" pitchFamily="50" charset="-128"/>
                <a:ea typeface="HGSｺﾞｼｯｸE" panose="020B0900000000000000" pitchFamily="50" charset="-128"/>
              </a:rPr>
              <a:t>図書館側の戸惑い</a:t>
            </a:r>
            <a:endParaRPr lang="ja-JP" altLang="en-US" sz="3500" dirty="0">
              <a:solidFill>
                <a:srgbClr val="666666"/>
              </a:solidFill>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93912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917848"/>
            <a:ext cx="712879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smtClean="0">
                <a:solidFill>
                  <a:schemeClr val="accent4"/>
                </a:solidFill>
                <a:latin typeface="HGSｺﾞｼｯｸE" panose="020B0900000000000000" pitchFamily="50" charset="-128"/>
                <a:ea typeface="HGSｺﾞｼｯｸE" panose="020B0900000000000000" pitchFamily="50" charset="-128"/>
              </a:rPr>
              <a:t>昨年度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br>
              <a:rPr lang="en-US" altLang="ja-JP" sz="5000" dirty="0" smtClean="0">
                <a:solidFill>
                  <a:schemeClr val="accent4"/>
                </a:solidFill>
                <a:latin typeface="HGSｺﾞｼｯｸE" panose="020B0900000000000000" pitchFamily="50" charset="-128"/>
                <a:ea typeface="HGSｺﾞｼｯｸE" panose="020B0900000000000000" pitchFamily="50" charset="-128"/>
              </a:rPr>
            </a:br>
            <a:r>
              <a:rPr lang="ja-JP" altLang="en-US" sz="5000" dirty="0" smtClean="0">
                <a:solidFill>
                  <a:schemeClr val="accent4"/>
                </a:solidFill>
                <a:latin typeface="HGSｺﾞｼｯｸE" panose="020B0900000000000000" pitchFamily="50" charset="-128"/>
                <a:ea typeface="HGSｺﾞｼｯｸE" panose="020B0900000000000000" pitchFamily="50" charset="-128"/>
              </a:rPr>
              <a:t>　パワーポイントを作成</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683568" y="2204864"/>
            <a:ext cx="7632848" cy="3240360"/>
          </a:xfrm>
        </p:spPr>
        <p:txBody>
          <a:bodyPr>
            <a:normAutofit/>
          </a:bodyPr>
          <a:lstStyle/>
          <a:p>
            <a:r>
              <a:rPr kumimoji="1" lang="ja-JP" altLang="en-US" sz="3700" dirty="0" smtClean="0">
                <a:latin typeface="HGSｺﾞｼｯｸM" panose="020B0600000000000000" pitchFamily="50" charset="-128"/>
                <a:ea typeface="HGSｺﾞｼｯｸM" panose="020B0600000000000000" pitchFamily="50" charset="-128"/>
              </a:rPr>
              <a:t>学生展示で培ったノウハウを活用</a:t>
            </a:r>
            <a:endParaRPr kumimoji="1" lang="en-US" altLang="ja-JP" sz="3700" dirty="0" smtClean="0">
              <a:latin typeface="HGSｺﾞｼｯｸM" panose="020B0600000000000000" pitchFamily="50" charset="-128"/>
              <a:ea typeface="HGSｺﾞｼｯｸM" panose="020B0600000000000000" pitchFamily="50" charset="-128"/>
            </a:endParaRPr>
          </a:p>
          <a:p>
            <a:r>
              <a:rPr lang="ja-JP" altLang="en-US" sz="3700" dirty="0" smtClean="0">
                <a:latin typeface="HGSｺﾞｼｯｸM" panose="020B0600000000000000" pitchFamily="50" charset="-128"/>
                <a:ea typeface="HGSｺﾞｼｯｸM" panose="020B0600000000000000" pitchFamily="50" charset="-128"/>
              </a:rPr>
              <a:t>２０分程度の内容で、</a:t>
            </a:r>
            <a:endParaRPr lang="en-US" altLang="ja-JP" sz="3700" dirty="0" smtClean="0">
              <a:latin typeface="HGSｺﾞｼｯｸM" panose="020B0600000000000000" pitchFamily="50" charset="-128"/>
              <a:ea typeface="HGSｺﾞｼｯｸM" panose="020B0600000000000000" pitchFamily="50" charset="-128"/>
            </a:endParaRPr>
          </a:p>
          <a:p>
            <a:pPr marL="0" indent="0">
              <a:buNone/>
            </a:pPr>
            <a:r>
              <a:rPr lang="ja-JP" altLang="en-US" sz="3700" b="1" dirty="0" smtClean="0">
                <a:latin typeface="HGSｺﾞｼｯｸM" panose="020B0600000000000000" pitchFamily="50" charset="-128"/>
                <a:ea typeface="HGSｺﾞｼｯｸM" panose="020B0600000000000000" pitchFamily="50" charset="-128"/>
              </a:rPr>
              <a:t>「ポップ」の意味、盛り込むべき内容、デザインのアドバイス、具体的事例</a:t>
            </a:r>
            <a:r>
              <a:rPr lang="ja-JP" altLang="en-US" sz="3700" dirty="0" smtClean="0">
                <a:latin typeface="HGSｺﾞｼｯｸM" panose="020B0600000000000000" pitchFamily="50" charset="-128"/>
                <a:ea typeface="HGSｺﾞｼｯｸM" panose="020B0600000000000000" pitchFamily="50" charset="-128"/>
              </a:rPr>
              <a:t>等を紹介</a:t>
            </a:r>
            <a:endParaRPr kumimoji="1" lang="ja-JP" altLang="en-US" sz="37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564341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スライド番号プレースホルダー 5"/>
          <p:cNvSpPr>
            <a:spLocks noGrp="1"/>
          </p:cNvSpPr>
          <p:nvPr>
            <p:ph type="sldNum" sz="quarter" idx="12"/>
          </p:nvPr>
        </p:nvSpPr>
        <p:spPr>
          <a:noFill/>
        </p:spPr>
        <p:txBody>
          <a:bodyPr/>
          <a:lstStyle>
            <a:lvl1pPr eaLnBrk="0" hangingPunct="0">
              <a:defRPr kumimoji="1" sz="3200">
                <a:solidFill>
                  <a:srgbClr val="00003A"/>
                </a:solidFill>
                <a:latin typeface="Times New Roman" pitchFamily="18" charset="0"/>
                <a:ea typeface="ＭＳ Ｐゴシック" pitchFamily="50" charset="-128"/>
              </a:defRPr>
            </a:lvl1pPr>
            <a:lvl2pPr marL="742950" indent="-285750" eaLnBrk="0" hangingPunct="0">
              <a:defRPr kumimoji="1" sz="3200">
                <a:solidFill>
                  <a:srgbClr val="00003A"/>
                </a:solidFill>
                <a:latin typeface="Times New Roman" pitchFamily="18" charset="0"/>
                <a:ea typeface="ＭＳ Ｐゴシック" pitchFamily="50" charset="-128"/>
              </a:defRPr>
            </a:lvl2pPr>
            <a:lvl3pPr marL="1143000" indent="-228600" eaLnBrk="0" hangingPunct="0">
              <a:defRPr kumimoji="1" sz="3200">
                <a:solidFill>
                  <a:srgbClr val="00003A"/>
                </a:solidFill>
                <a:latin typeface="Times New Roman" pitchFamily="18" charset="0"/>
                <a:ea typeface="ＭＳ Ｐゴシック" pitchFamily="50" charset="-128"/>
              </a:defRPr>
            </a:lvl3pPr>
            <a:lvl4pPr marL="1600200" indent="-228600" eaLnBrk="0" hangingPunct="0">
              <a:defRPr kumimoji="1" sz="3200">
                <a:solidFill>
                  <a:srgbClr val="00003A"/>
                </a:solidFill>
                <a:latin typeface="Times New Roman" pitchFamily="18" charset="0"/>
                <a:ea typeface="ＭＳ Ｐゴシック" pitchFamily="50" charset="-128"/>
              </a:defRPr>
            </a:lvl4pPr>
            <a:lvl5pPr marL="2057400" indent="-228600" eaLnBrk="0" hangingPunct="0">
              <a:defRPr kumimoji="1" sz="3200">
                <a:solidFill>
                  <a:srgbClr val="00003A"/>
                </a:solidFill>
                <a:latin typeface="Times New Roman" pitchFamily="18" charset="0"/>
                <a:ea typeface="ＭＳ Ｐゴシック" pitchFamily="50" charset="-128"/>
              </a:defRPr>
            </a:lvl5pPr>
            <a:lvl6pPr marL="2514600" indent="-228600" algn="ctr" eaLnBrk="0" fontAlgn="base" hangingPunct="0">
              <a:spcBef>
                <a:spcPct val="20000"/>
              </a:spcBef>
              <a:spcAft>
                <a:spcPct val="0"/>
              </a:spcAft>
              <a:buClr>
                <a:schemeClr val="accent2"/>
              </a:buClr>
              <a:defRPr kumimoji="1" sz="3200">
                <a:solidFill>
                  <a:srgbClr val="00003A"/>
                </a:solidFill>
                <a:latin typeface="Times New Roman" pitchFamily="18" charset="0"/>
                <a:ea typeface="ＭＳ Ｐゴシック" pitchFamily="50" charset="-128"/>
              </a:defRPr>
            </a:lvl6pPr>
            <a:lvl7pPr marL="2971800" indent="-228600" algn="ctr" eaLnBrk="0" fontAlgn="base" hangingPunct="0">
              <a:spcBef>
                <a:spcPct val="20000"/>
              </a:spcBef>
              <a:spcAft>
                <a:spcPct val="0"/>
              </a:spcAft>
              <a:buClr>
                <a:schemeClr val="accent2"/>
              </a:buClr>
              <a:defRPr kumimoji="1" sz="3200">
                <a:solidFill>
                  <a:srgbClr val="00003A"/>
                </a:solidFill>
                <a:latin typeface="Times New Roman" pitchFamily="18" charset="0"/>
                <a:ea typeface="ＭＳ Ｐゴシック" pitchFamily="50" charset="-128"/>
              </a:defRPr>
            </a:lvl7pPr>
            <a:lvl8pPr marL="3429000" indent="-228600" algn="ctr" eaLnBrk="0" fontAlgn="base" hangingPunct="0">
              <a:spcBef>
                <a:spcPct val="20000"/>
              </a:spcBef>
              <a:spcAft>
                <a:spcPct val="0"/>
              </a:spcAft>
              <a:buClr>
                <a:schemeClr val="accent2"/>
              </a:buClr>
              <a:defRPr kumimoji="1" sz="3200">
                <a:solidFill>
                  <a:srgbClr val="00003A"/>
                </a:solidFill>
                <a:latin typeface="Times New Roman" pitchFamily="18" charset="0"/>
                <a:ea typeface="ＭＳ Ｐゴシック" pitchFamily="50" charset="-128"/>
              </a:defRPr>
            </a:lvl8pPr>
            <a:lvl9pPr marL="3886200" indent="-228600" algn="ctr" eaLnBrk="0" fontAlgn="base" hangingPunct="0">
              <a:spcBef>
                <a:spcPct val="20000"/>
              </a:spcBef>
              <a:spcAft>
                <a:spcPct val="0"/>
              </a:spcAft>
              <a:buClr>
                <a:schemeClr val="accent2"/>
              </a:buClr>
              <a:defRPr kumimoji="1" sz="3200">
                <a:solidFill>
                  <a:srgbClr val="00003A"/>
                </a:solidFill>
                <a:latin typeface="Times New Roman" pitchFamily="18" charset="0"/>
                <a:ea typeface="ＭＳ Ｐゴシック" pitchFamily="50" charset="-128"/>
              </a:defRPr>
            </a:lvl9pPr>
          </a:lstStyle>
          <a:p>
            <a:pPr eaLnBrk="1" hangingPunct="1"/>
            <a:fld id="{741B9B59-5843-4113-AE2B-8DA41CD166C5}" type="slidenum">
              <a:rPr kumimoji="0" lang="ja-JP" altLang="en-US" sz="1400">
                <a:solidFill>
                  <a:srgbClr val="000000"/>
                </a:solidFill>
              </a:rPr>
              <a:pPr eaLnBrk="1" hangingPunct="1"/>
              <a:t>18</a:t>
            </a:fld>
            <a:endParaRPr kumimoji="0" lang="en-US" altLang="ja-JP" sz="1400" dirty="0">
              <a:solidFill>
                <a:srgbClr val="000000"/>
              </a:solidFill>
            </a:endParaRPr>
          </a:p>
        </p:txBody>
      </p:sp>
      <p:sp>
        <p:nvSpPr>
          <p:cNvPr id="4100" name="Rectangle 1026"/>
          <p:cNvSpPr>
            <a:spLocks noGrp="1" noChangeArrowheads="1"/>
          </p:cNvSpPr>
          <p:nvPr>
            <p:ph type="title"/>
          </p:nvPr>
        </p:nvSpPr>
        <p:spPr/>
        <p:txBody>
          <a:bodyPr/>
          <a:lstStyle/>
          <a:p>
            <a:pPr eaLnBrk="1" hangingPunct="1"/>
            <a:r>
              <a:rPr lang="ja-JP" altLang="en-US" dirty="0">
                <a:solidFill>
                  <a:schemeClr val="accent2"/>
                </a:solidFill>
                <a:latin typeface="ＭＳ Ｐゴシック" pitchFamily="50" charset="-128"/>
              </a:rPr>
              <a:t>ポップ</a:t>
            </a:r>
            <a:r>
              <a:rPr lang="ja-JP" altLang="en-US" dirty="0" smtClean="0">
                <a:solidFill>
                  <a:schemeClr val="accent2"/>
                </a:solidFill>
                <a:latin typeface="ＭＳ Ｐゴシック" pitchFamily="50" charset="-128"/>
              </a:rPr>
              <a:t>に入れる項目</a:t>
            </a:r>
          </a:p>
        </p:txBody>
      </p:sp>
      <p:sp>
        <p:nvSpPr>
          <p:cNvPr id="4103" name="Text Box 1035"/>
          <p:cNvSpPr txBox="1">
            <a:spLocks noChangeArrowheads="1"/>
          </p:cNvSpPr>
          <p:nvPr/>
        </p:nvSpPr>
        <p:spPr bwMode="auto">
          <a:xfrm>
            <a:off x="827584" y="1916831"/>
            <a:ext cx="6768752" cy="3477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kumimoji="1" sz="3200">
                <a:solidFill>
                  <a:srgbClr val="00003A"/>
                </a:solidFill>
                <a:latin typeface="Times New Roman" pitchFamily="18" charset="0"/>
                <a:ea typeface="ＭＳ Ｐゴシック" pitchFamily="50" charset="-128"/>
              </a:defRPr>
            </a:lvl1pPr>
            <a:lvl2pPr marL="742950" indent="-285750" eaLnBrk="0" hangingPunct="0">
              <a:defRPr kumimoji="1" sz="3200">
                <a:solidFill>
                  <a:srgbClr val="00003A"/>
                </a:solidFill>
                <a:latin typeface="Times New Roman" pitchFamily="18" charset="0"/>
                <a:ea typeface="ＭＳ Ｐゴシック" pitchFamily="50" charset="-128"/>
              </a:defRPr>
            </a:lvl2pPr>
            <a:lvl3pPr marL="1143000" indent="-228600" eaLnBrk="0" hangingPunct="0">
              <a:defRPr kumimoji="1" sz="3200">
                <a:solidFill>
                  <a:srgbClr val="00003A"/>
                </a:solidFill>
                <a:latin typeface="Times New Roman" pitchFamily="18" charset="0"/>
                <a:ea typeface="ＭＳ Ｐゴシック" pitchFamily="50" charset="-128"/>
              </a:defRPr>
            </a:lvl3pPr>
            <a:lvl4pPr marL="1600200" indent="-228600" eaLnBrk="0" hangingPunct="0">
              <a:defRPr kumimoji="1" sz="3200">
                <a:solidFill>
                  <a:srgbClr val="00003A"/>
                </a:solidFill>
                <a:latin typeface="Times New Roman" pitchFamily="18" charset="0"/>
                <a:ea typeface="ＭＳ Ｐゴシック" pitchFamily="50" charset="-128"/>
              </a:defRPr>
            </a:lvl4pPr>
            <a:lvl5pPr marL="2057400" indent="-228600" eaLnBrk="0" hangingPunct="0">
              <a:defRPr kumimoji="1" sz="3200">
                <a:solidFill>
                  <a:srgbClr val="00003A"/>
                </a:solidFill>
                <a:latin typeface="Times New Roman" pitchFamily="18" charset="0"/>
                <a:ea typeface="ＭＳ Ｐゴシック" pitchFamily="50" charset="-128"/>
              </a:defRPr>
            </a:lvl5pPr>
            <a:lvl6pPr marL="2514600" indent="-228600" algn="ctr" eaLnBrk="0" fontAlgn="base" hangingPunct="0">
              <a:spcBef>
                <a:spcPct val="20000"/>
              </a:spcBef>
              <a:spcAft>
                <a:spcPct val="0"/>
              </a:spcAft>
              <a:buClr>
                <a:schemeClr val="accent2"/>
              </a:buClr>
              <a:defRPr kumimoji="1" sz="3200">
                <a:solidFill>
                  <a:srgbClr val="00003A"/>
                </a:solidFill>
                <a:latin typeface="Times New Roman" pitchFamily="18" charset="0"/>
                <a:ea typeface="ＭＳ Ｐゴシック" pitchFamily="50" charset="-128"/>
              </a:defRPr>
            </a:lvl6pPr>
            <a:lvl7pPr marL="2971800" indent="-228600" algn="ctr" eaLnBrk="0" fontAlgn="base" hangingPunct="0">
              <a:spcBef>
                <a:spcPct val="20000"/>
              </a:spcBef>
              <a:spcAft>
                <a:spcPct val="0"/>
              </a:spcAft>
              <a:buClr>
                <a:schemeClr val="accent2"/>
              </a:buClr>
              <a:defRPr kumimoji="1" sz="3200">
                <a:solidFill>
                  <a:srgbClr val="00003A"/>
                </a:solidFill>
                <a:latin typeface="Times New Roman" pitchFamily="18" charset="0"/>
                <a:ea typeface="ＭＳ Ｐゴシック" pitchFamily="50" charset="-128"/>
              </a:defRPr>
            </a:lvl7pPr>
            <a:lvl8pPr marL="3429000" indent="-228600" algn="ctr" eaLnBrk="0" fontAlgn="base" hangingPunct="0">
              <a:spcBef>
                <a:spcPct val="20000"/>
              </a:spcBef>
              <a:spcAft>
                <a:spcPct val="0"/>
              </a:spcAft>
              <a:buClr>
                <a:schemeClr val="accent2"/>
              </a:buClr>
              <a:defRPr kumimoji="1" sz="3200">
                <a:solidFill>
                  <a:srgbClr val="00003A"/>
                </a:solidFill>
                <a:latin typeface="Times New Roman" pitchFamily="18" charset="0"/>
                <a:ea typeface="ＭＳ Ｐゴシック" pitchFamily="50" charset="-128"/>
              </a:defRPr>
            </a:lvl8pPr>
            <a:lvl9pPr marL="3886200" indent="-228600" algn="ctr" eaLnBrk="0" fontAlgn="base" hangingPunct="0">
              <a:spcBef>
                <a:spcPct val="20000"/>
              </a:spcBef>
              <a:spcAft>
                <a:spcPct val="0"/>
              </a:spcAft>
              <a:buClr>
                <a:schemeClr val="accent2"/>
              </a:buClr>
              <a:defRPr kumimoji="1" sz="3200">
                <a:solidFill>
                  <a:srgbClr val="00003A"/>
                </a:solidFill>
                <a:latin typeface="Times New Roman" pitchFamily="18" charset="0"/>
                <a:ea typeface="ＭＳ Ｐゴシック" pitchFamily="50" charset="-128"/>
              </a:defRPr>
            </a:lvl9pPr>
          </a:lstStyle>
          <a:p>
            <a:pPr eaLnBrk="1" fontAlgn="base" hangingPunct="1">
              <a:spcBef>
                <a:spcPct val="50000"/>
              </a:spcBef>
              <a:spcAft>
                <a:spcPct val="0"/>
              </a:spcAft>
              <a:buClr>
                <a:srgbClr val="3333CC"/>
              </a:buClr>
            </a:pPr>
            <a:r>
              <a:rPr lang="ja-JP" altLang="en-US" sz="4000" b="1" dirty="0" smtClean="0"/>
              <a:t>・書名（タイトル）：</a:t>
            </a:r>
            <a:r>
              <a:rPr lang="en-US" altLang="ja-JP" sz="4000" b="1" dirty="0" smtClean="0"/>
              <a:t>DVD</a:t>
            </a:r>
            <a:r>
              <a:rPr lang="ja-JP" altLang="en-US" sz="4000" b="1" dirty="0" smtClean="0"/>
              <a:t>も含</a:t>
            </a:r>
            <a:endParaRPr lang="en-US" altLang="ja-JP" sz="4000" b="1" dirty="0" smtClean="0"/>
          </a:p>
          <a:p>
            <a:pPr eaLnBrk="1" fontAlgn="base" hangingPunct="1">
              <a:spcBef>
                <a:spcPct val="50000"/>
              </a:spcBef>
              <a:spcAft>
                <a:spcPct val="0"/>
              </a:spcAft>
              <a:buClr>
                <a:srgbClr val="3333CC"/>
              </a:buClr>
            </a:pPr>
            <a:r>
              <a:rPr lang="ja-JP" altLang="en-US" sz="4000" b="1" dirty="0" smtClean="0"/>
              <a:t>・著者名</a:t>
            </a:r>
            <a:endParaRPr lang="en-US" altLang="ja-JP" sz="4000" b="1" dirty="0" smtClean="0"/>
          </a:p>
          <a:p>
            <a:pPr eaLnBrk="1" fontAlgn="base" hangingPunct="1">
              <a:spcBef>
                <a:spcPct val="50000"/>
              </a:spcBef>
              <a:spcAft>
                <a:spcPct val="0"/>
              </a:spcAft>
              <a:buClr>
                <a:srgbClr val="3333CC"/>
              </a:buClr>
            </a:pPr>
            <a:r>
              <a:rPr lang="ja-JP" altLang="en-US" sz="4000" b="1" dirty="0" smtClean="0"/>
              <a:t>・紹介文（内容、感想）</a:t>
            </a:r>
            <a:endParaRPr lang="en-US" altLang="ja-JP" sz="4000" b="1" dirty="0" smtClean="0"/>
          </a:p>
          <a:p>
            <a:pPr eaLnBrk="1" fontAlgn="base" hangingPunct="1">
              <a:spcBef>
                <a:spcPct val="50000"/>
              </a:spcBef>
              <a:spcAft>
                <a:spcPct val="0"/>
              </a:spcAft>
              <a:buClr>
                <a:srgbClr val="3333CC"/>
              </a:buClr>
            </a:pPr>
            <a:r>
              <a:rPr lang="ja-JP" altLang="en-US" sz="4000" b="1" dirty="0" smtClean="0"/>
              <a:t>・キャッチフレーズやイラスト</a:t>
            </a:r>
            <a:endParaRPr lang="en-US" altLang="ja-JP" sz="4000" b="1" dirty="0" smtClean="0"/>
          </a:p>
        </p:txBody>
      </p:sp>
      <p:sp>
        <p:nvSpPr>
          <p:cNvPr id="6" name="Text Box 1035"/>
          <p:cNvSpPr txBox="1">
            <a:spLocks noChangeArrowheads="1"/>
          </p:cNvSpPr>
          <p:nvPr/>
        </p:nvSpPr>
        <p:spPr bwMode="auto">
          <a:xfrm>
            <a:off x="971600" y="5518973"/>
            <a:ext cx="7560840" cy="646331"/>
          </a:xfrm>
          <a:prstGeom prst="rect">
            <a:avLst/>
          </a:prstGeom>
          <a:noFill/>
          <a:ln>
            <a:noFill/>
          </a:ln>
          <a:extLst/>
        </p:spPr>
        <p:txBody>
          <a:bodyPr wrap="square" anchor="b">
            <a:spAutoFit/>
          </a:bodyPr>
          <a:lstStyle>
            <a:lvl1pPr eaLnBrk="0" hangingPunct="0">
              <a:defRPr kumimoji="1" sz="3200">
                <a:solidFill>
                  <a:srgbClr val="00003A"/>
                </a:solidFill>
                <a:latin typeface="Times New Roman" pitchFamily="18" charset="0"/>
                <a:ea typeface="ＭＳ Ｐゴシック" pitchFamily="50" charset="-128"/>
              </a:defRPr>
            </a:lvl1pPr>
            <a:lvl2pPr marL="742950" indent="-285750" eaLnBrk="0" hangingPunct="0">
              <a:defRPr kumimoji="1" sz="3200">
                <a:solidFill>
                  <a:srgbClr val="00003A"/>
                </a:solidFill>
                <a:latin typeface="Times New Roman" pitchFamily="18" charset="0"/>
                <a:ea typeface="ＭＳ Ｐゴシック" pitchFamily="50" charset="-128"/>
              </a:defRPr>
            </a:lvl2pPr>
            <a:lvl3pPr marL="1143000" indent="-228600" eaLnBrk="0" hangingPunct="0">
              <a:defRPr kumimoji="1" sz="3200">
                <a:solidFill>
                  <a:srgbClr val="00003A"/>
                </a:solidFill>
                <a:latin typeface="Times New Roman" pitchFamily="18" charset="0"/>
                <a:ea typeface="ＭＳ Ｐゴシック" pitchFamily="50" charset="-128"/>
              </a:defRPr>
            </a:lvl3pPr>
            <a:lvl4pPr marL="1600200" indent="-228600" eaLnBrk="0" hangingPunct="0">
              <a:defRPr kumimoji="1" sz="3200">
                <a:solidFill>
                  <a:srgbClr val="00003A"/>
                </a:solidFill>
                <a:latin typeface="Times New Roman" pitchFamily="18" charset="0"/>
                <a:ea typeface="ＭＳ Ｐゴシック" pitchFamily="50" charset="-128"/>
              </a:defRPr>
            </a:lvl4pPr>
            <a:lvl5pPr marL="2057400" indent="-228600" eaLnBrk="0" hangingPunct="0">
              <a:defRPr kumimoji="1" sz="3200">
                <a:solidFill>
                  <a:srgbClr val="00003A"/>
                </a:solidFill>
                <a:latin typeface="Times New Roman" pitchFamily="18" charset="0"/>
                <a:ea typeface="ＭＳ Ｐゴシック" pitchFamily="50" charset="-128"/>
              </a:defRPr>
            </a:lvl5pPr>
            <a:lvl6pPr marL="2514600" indent="-228600" algn="ctr" eaLnBrk="0" fontAlgn="base" hangingPunct="0">
              <a:spcBef>
                <a:spcPct val="20000"/>
              </a:spcBef>
              <a:spcAft>
                <a:spcPct val="0"/>
              </a:spcAft>
              <a:buClr>
                <a:schemeClr val="accent2"/>
              </a:buClr>
              <a:defRPr kumimoji="1" sz="3200">
                <a:solidFill>
                  <a:srgbClr val="00003A"/>
                </a:solidFill>
                <a:latin typeface="Times New Roman" pitchFamily="18" charset="0"/>
                <a:ea typeface="ＭＳ Ｐゴシック" pitchFamily="50" charset="-128"/>
              </a:defRPr>
            </a:lvl6pPr>
            <a:lvl7pPr marL="2971800" indent="-228600" algn="ctr" eaLnBrk="0" fontAlgn="base" hangingPunct="0">
              <a:spcBef>
                <a:spcPct val="20000"/>
              </a:spcBef>
              <a:spcAft>
                <a:spcPct val="0"/>
              </a:spcAft>
              <a:buClr>
                <a:schemeClr val="accent2"/>
              </a:buClr>
              <a:defRPr kumimoji="1" sz="3200">
                <a:solidFill>
                  <a:srgbClr val="00003A"/>
                </a:solidFill>
                <a:latin typeface="Times New Roman" pitchFamily="18" charset="0"/>
                <a:ea typeface="ＭＳ Ｐゴシック" pitchFamily="50" charset="-128"/>
              </a:defRPr>
            </a:lvl7pPr>
            <a:lvl8pPr marL="3429000" indent="-228600" algn="ctr" eaLnBrk="0" fontAlgn="base" hangingPunct="0">
              <a:spcBef>
                <a:spcPct val="20000"/>
              </a:spcBef>
              <a:spcAft>
                <a:spcPct val="0"/>
              </a:spcAft>
              <a:buClr>
                <a:schemeClr val="accent2"/>
              </a:buClr>
              <a:defRPr kumimoji="1" sz="3200">
                <a:solidFill>
                  <a:srgbClr val="00003A"/>
                </a:solidFill>
                <a:latin typeface="Times New Roman" pitchFamily="18" charset="0"/>
                <a:ea typeface="ＭＳ Ｐゴシック" pitchFamily="50" charset="-128"/>
              </a:defRPr>
            </a:lvl8pPr>
            <a:lvl9pPr marL="3886200" indent="-228600" algn="ctr" eaLnBrk="0" fontAlgn="base" hangingPunct="0">
              <a:spcBef>
                <a:spcPct val="20000"/>
              </a:spcBef>
              <a:spcAft>
                <a:spcPct val="0"/>
              </a:spcAft>
              <a:buClr>
                <a:schemeClr val="accent2"/>
              </a:buClr>
              <a:defRPr kumimoji="1" sz="3200">
                <a:solidFill>
                  <a:srgbClr val="00003A"/>
                </a:solidFill>
                <a:latin typeface="Times New Roman" pitchFamily="18" charset="0"/>
                <a:ea typeface="ＭＳ Ｐゴシック" pitchFamily="50" charset="-128"/>
              </a:defRPr>
            </a:lvl9pPr>
          </a:lstStyle>
          <a:p>
            <a:pPr eaLnBrk="1" fontAlgn="base" hangingPunct="1">
              <a:spcBef>
                <a:spcPct val="50000"/>
              </a:spcBef>
              <a:spcAft>
                <a:spcPct val="0"/>
              </a:spcAft>
              <a:buClr>
                <a:srgbClr val="3333CC"/>
              </a:buClr>
            </a:pPr>
            <a:r>
              <a:rPr lang="ja-JP" altLang="en-US" sz="3600" dirty="0" smtClean="0">
                <a:solidFill>
                  <a:srgbClr val="FF0000"/>
                </a:solidFill>
              </a:rPr>
              <a:t>＜文章は</a:t>
            </a:r>
            <a:r>
              <a:rPr lang="ja-JP" altLang="en-US" sz="3600" dirty="0">
                <a:solidFill>
                  <a:srgbClr val="FF0000"/>
                </a:solidFill>
              </a:rPr>
              <a:t>わかりやすく</a:t>
            </a:r>
            <a:r>
              <a:rPr lang="ja-JP" altLang="en-US" sz="3600" dirty="0" smtClean="0">
                <a:solidFill>
                  <a:srgbClr val="FF0000"/>
                </a:solidFill>
              </a:rPr>
              <a:t>、簡潔に＞</a:t>
            </a:r>
            <a:endParaRPr lang="en-US" altLang="ja-JP" sz="3600" dirty="0" smtClean="0">
              <a:solidFill>
                <a:srgbClr val="FF0000"/>
              </a:solidFill>
            </a:endParaRPr>
          </a:p>
        </p:txBody>
      </p:sp>
      <p:sp>
        <p:nvSpPr>
          <p:cNvPr id="2" name="テキスト ボックス 1"/>
          <p:cNvSpPr txBox="1"/>
          <p:nvPr/>
        </p:nvSpPr>
        <p:spPr>
          <a:xfrm>
            <a:off x="254967" y="327987"/>
            <a:ext cx="1145234"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2400" dirty="0" smtClean="0">
                <a:solidFill>
                  <a:srgbClr val="000000"/>
                </a:solidFill>
              </a:rPr>
              <a:t>【</a:t>
            </a:r>
            <a:r>
              <a:rPr lang="ja-JP" altLang="en-US" sz="2400" dirty="0" smtClean="0">
                <a:solidFill>
                  <a:srgbClr val="000000"/>
                </a:solidFill>
              </a:rPr>
              <a:t>参考</a:t>
            </a:r>
            <a:r>
              <a:rPr lang="en-US" altLang="ja-JP" sz="2400" dirty="0" smtClean="0">
                <a:solidFill>
                  <a:srgbClr val="000000"/>
                </a:solidFill>
              </a:rPr>
              <a:t>】</a:t>
            </a:r>
            <a:endParaRPr lang="ja-JP" altLang="en-US" sz="2400" dirty="0">
              <a:solidFill>
                <a:srgbClr val="000000"/>
              </a:solidFill>
            </a:endParaRPr>
          </a:p>
        </p:txBody>
      </p:sp>
    </p:spTree>
    <p:extLst>
      <p:ext uri="{BB962C8B-B14F-4D97-AF65-F5344CB8AC3E}">
        <p14:creationId xmlns:p14="http://schemas.microsoft.com/office/powerpoint/2010/main" val="1763741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7128792" cy="1143000"/>
          </a:xfrm>
        </p:spPr>
        <p:txBody>
          <a:bodyPr>
            <a:normAutofit/>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smtClean="0">
                <a:solidFill>
                  <a:schemeClr val="accent4"/>
                </a:solidFill>
                <a:latin typeface="HGSｺﾞｼｯｸE" panose="020B0900000000000000" pitchFamily="50" charset="-128"/>
                <a:ea typeface="HGSｺﾞｼｯｸE" panose="020B0900000000000000" pitchFamily="50" charset="-128"/>
              </a:rPr>
              <a:t>昨年度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smtClean="0">
                <a:solidFill>
                  <a:schemeClr val="accent4"/>
                </a:solidFill>
                <a:latin typeface="HGSｺﾞｼｯｸE" panose="020B0900000000000000" pitchFamily="50" charset="-128"/>
                <a:ea typeface="HGSｺﾞｼｯｸE" panose="020B0900000000000000" pitchFamily="50" charset="-128"/>
              </a:rPr>
              <a:t>成果</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467544" y="1340768"/>
            <a:ext cx="8424936" cy="2160240"/>
          </a:xfrm>
        </p:spPr>
        <p:txBody>
          <a:bodyPr>
            <a:normAutofit fontScale="92500"/>
          </a:bodyPr>
          <a:lstStyle/>
          <a:p>
            <a:r>
              <a:rPr lang="ja-JP" altLang="en-US" sz="3700" dirty="0" smtClean="0">
                <a:latin typeface="HGSｺﾞｼｯｸM" panose="020B0600000000000000" pitchFamily="50" charset="-128"/>
                <a:ea typeface="HGSｺﾞｼｯｸM" panose="020B0600000000000000" pitchFamily="50" charset="-128"/>
              </a:rPr>
              <a:t>ポップを図書館で展示</a:t>
            </a:r>
            <a:endParaRPr lang="en-US" altLang="ja-JP" sz="3700" dirty="0" smtClean="0">
              <a:latin typeface="HGSｺﾞｼｯｸM" panose="020B0600000000000000" pitchFamily="50" charset="-128"/>
              <a:ea typeface="HGSｺﾞｼｯｸM" panose="020B0600000000000000" pitchFamily="50" charset="-128"/>
            </a:endParaRPr>
          </a:p>
          <a:p>
            <a:pPr marL="0" indent="0">
              <a:buNone/>
            </a:pPr>
            <a:r>
              <a:rPr lang="ja-JP" altLang="en-US" sz="3700" dirty="0">
                <a:latin typeface="HGSｺﾞｼｯｸM" panose="020B0600000000000000" pitchFamily="50" charset="-128"/>
                <a:ea typeface="HGSｺﾞｼｯｸM" panose="020B0600000000000000" pitchFamily="50" charset="-128"/>
              </a:rPr>
              <a:t>　</a:t>
            </a:r>
            <a:r>
              <a:rPr lang="ja-JP" altLang="en-US" sz="3700" dirty="0" smtClean="0">
                <a:latin typeface="HGSｺﾞｼｯｸM" panose="020B0600000000000000" pitchFamily="50" charset="-128"/>
                <a:ea typeface="HGSｺﾞｼｯｸM" panose="020B0600000000000000" pitchFamily="50" charset="-128"/>
              </a:rPr>
              <a:t>（一定期間展示の後、両学部で交換）</a:t>
            </a:r>
            <a:endParaRPr lang="en-US" altLang="ja-JP" sz="3700" dirty="0" smtClean="0">
              <a:latin typeface="HGSｺﾞｼｯｸM" panose="020B0600000000000000" pitchFamily="50" charset="-128"/>
              <a:ea typeface="HGSｺﾞｼｯｸM" panose="020B0600000000000000" pitchFamily="50" charset="-128"/>
            </a:endParaRPr>
          </a:p>
          <a:p>
            <a:r>
              <a:rPr lang="ja-JP" altLang="en-US" sz="3700" dirty="0" smtClean="0">
                <a:latin typeface="HGSｺﾞｼｯｸM" panose="020B0600000000000000" pitchFamily="50" charset="-128"/>
                <a:ea typeface="HGSｺﾞｼｯｸM" panose="020B0600000000000000" pitchFamily="50" charset="-128"/>
              </a:rPr>
              <a:t>「図書館だより」に記事を掲載</a:t>
            </a:r>
            <a:endParaRPr lang="en-US" altLang="ja-JP" sz="3700" dirty="0" smtClean="0">
              <a:latin typeface="HGSｺﾞｼｯｸM" panose="020B0600000000000000" pitchFamily="50" charset="-128"/>
              <a:ea typeface="HGSｺﾞｼｯｸM" panose="020B0600000000000000"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212976"/>
            <a:ext cx="2115038" cy="299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0774" y="3212976"/>
            <a:ext cx="2115040" cy="2997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092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自己紹介</a:t>
            </a:r>
            <a:endParaRPr kumimoji="1" lang="ja-JP" altLang="en-US" dirty="0"/>
          </a:p>
        </p:txBody>
      </p:sp>
      <p:sp>
        <p:nvSpPr>
          <p:cNvPr id="3" name="コンテンツ プレースホルダー 2"/>
          <p:cNvSpPr>
            <a:spLocks noGrp="1"/>
          </p:cNvSpPr>
          <p:nvPr>
            <p:ph sz="quarter" idx="1"/>
          </p:nvPr>
        </p:nvSpPr>
        <p:spPr>
          <a:xfrm>
            <a:off x="395536" y="1447800"/>
            <a:ext cx="8291264" cy="4572000"/>
          </a:xfrm>
        </p:spPr>
        <p:txBody>
          <a:bodyPr>
            <a:normAutofit/>
          </a:bodyPr>
          <a:lstStyle/>
          <a:p>
            <a:r>
              <a:rPr kumimoji="1" lang="ja-JP" altLang="en-US" sz="2800" dirty="0" smtClean="0"/>
              <a:t>伊井義人（いいよしひと）</a:t>
            </a:r>
            <a:endParaRPr kumimoji="1" lang="en-US" altLang="ja-JP" sz="2800" dirty="0" smtClean="0"/>
          </a:p>
          <a:p>
            <a:pPr marL="0" indent="0">
              <a:buNone/>
            </a:pPr>
            <a:endParaRPr kumimoji="1" lang="en-US" altLang="ja-JP" sz="2800" dirty="0" smtClean="0"/>
          </a:p>
          <a:p>
            <a:pPr lvl="1"/>
            <a:r>
              <a:rPr lang="ja-JP" altLang="en-US" sz="2800" dirty="0" smtClean="0"/>
              <a:t>専門分野：比較教育学（オセアニア地域）</a:t>
            </a:r>
            <a:endParaRPr lang="en-US" altLang="ja-JP" sz="2800" dirty="0" smtClean="0"/>
          </a:p>
          <a:p>
            <a:pPr lvl="1"/>
            <a:r>
              <a:rPr lang="ja-JP" altLang="en-US" sz="2800" dirty="0" smtClean="0"/>
              <a:t>藤女子大学では、教職課程を担当</a:t>
            </a:r>
            <a:endParaRPr lang="en-US" altLang="ja-JP" sz="2800" dirty="0" smtClean="0"/>
          </a:p>
          <a:p>
            <a:pPr lvl="2"/>
            <a:r>
              <a:rPr kumimoji="1" lang="ja-JP" altLang="en-US" sz="2800" dirty="0" smtClean="0"/>
              <a:t>教育原理、教育制度論、特別活動、教職実践演習、教育実習</a:t>
            </a:r>
            <a:r>
              <a:rPr kumimoji="1" lang="en-US" altLang="ja-JP" sz="2800" dirty="0" err="1" smtClean="0"/>
              <a:t>ⅠA</a:t>
            </a:r>
            <a:r>
              <a:rPr kumimoji="1" lang="ja-JP" altLang="en-US" sz="2800" dirty="0" smtClean="0"/>
              <a:t>・</a:t>
            </a:r>
            <a:r>
              <a:rPr kumimoji="1" lang="en-US" altLang="ja-JP" sz="2800" dirty="0" smtClean="0"/>
              <a:t>B</a:t>
            </a:r>
            <a:r>
              <a:rPr kumimoji="1" lang="ja-JP" altLang="en-US" sz="2800" dirty="0" smtClean="0"/>
              <a:t>など</a:t>
            </a:r>
            <a:endParaRPr lang="en-US" altLang="ja-JP" sz="2800" dirty="0"/>
          </a:p>
          <a:p>
            <a:pPr lvl="2"/>
            <a:r>
              <a:rPr lang="ja-JP" altLang="en-US" sz="2800" dirty="0" smtClean="0"/>
              <a:t>生活科学演習、卒業論文演習</a:t>
            </a:r>
            <a:endParaRPr kumimoji="1" lang="ja-JP" altLang="en-US" sz="2800" dirty="0"/>
          </a:p>
        </p:txBody>
      </p:sp>
    </p:spTree>
    <p:extLst>
      <p:ext uri="{BB962C8B-B14F-4D97-AF65-F5344CB8AC3E}">
        <p14:creationId xmlns:p14="http://schemas.microsoft.com/office/powerpoint/2010/main" val="2167707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76672"/>
            <a:ext cx="7772400" cy="1008112"/>
          </a:xfrm>
        </p:spPr>
        <p:txBody>
          <a:bodyPr>
            <a:normAutofit/>
          </a:bodyPr>
          <a:lstStyle/>
          <a:p>
            <a:pPr algn="ctr"/>
            <a:r>
              <a:rPr lang="ja-JP" altLang="en-US" sz="5000" dirty="0" smtClean="0">
                <a:latin typeface="HGSｺﾞｼｯｸE" panose="020B0900000000000000" pitchFamily="50" charset="-128"/>
                <a:ea typeface="HGSｺﾞｼｯｸE" panose="020B0900000000000000" pitchFamily="50" charset="-128"/>
              </a:rPr>
              <a:t>昨年度</a:t>
            </a:r>
            <a:r>
              <a:rPr kumimoji="1" lang="ja-JP" altLang="en-US" sz="5000" dirty="0" smtClean="0">
                <a:latin typeface="HGSｺﾞｼｯｸE" panose="020B0900000000000000" pitchFamily="50" charset="-128"/>
                <a:ea typeface="HGSｺﾞｼｯｸE" panose="020B0900000000000000" pitchFamily="50" charset="-128"/>
              </a:rPr>
              <a:t>の課題</a:t>
            </a:r>
            <a:endParaRPr kumimoji="1" lang="ja-JP" altLang="en-US" sz="5000" dirty="0">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179512" y="1916832"/>
            <a:ext cx="8856984" cy="4104456"/>
          </a:xfrm>
        </p:spPr>
        <p:txBody>
          <a:bodyPr>
            <a:normAutofit/>
          </a:bodyPr>
          <a:lstStyle/>
          <a:p>
            <a:pPr lvl="0"/>
            <a:r>
              <a:rPr lang="ja-JP" altLang="en-US" sz="4000" dirty="0" smtClean="0"/>
              <a:t>全員</a:t>
            </a:r>
            <a:r>
              <a:rPr lang="ja-JP" altLang="en-US" sz="4000" dirty="0"/>
              <a:t>が前に出て</a:t>
            </a:r>
            <a:r>
              <a:rPr lang="ja-JP" altLang="en-US" sz="4000" dirty="0" smtClean="0"/>
              <a:t>発表</a:t>
            </a:r>
            <a:endParaRPr lang="en-US" altLang="ja-JP" sz="4000" dirty="0" smtClean="0"/>
          </a:p>
          <a:p>
            <a:pPr marL="0" lvl="0" indent="0" algn="r">
              <a:buNone/>
            </a:pPr>
            <a:r>
              <a:rPr lang="en-US" altLang="ja-JP" sz="3600" dirty="0" smtClean="0"/>
              <a:t>→</a:t>
            </a:r>
            <a:r>
              <a:rPr lang="ja-JP" altLang="en-US" sz="3600" dirty="0" smtClean="0"/>
              <a:t>注</a:t>
            </a:r>
            <a:r>
              <a:rPr lang="ja-JP" altLang="en-US" sz="3600" dirty="0"/>
              <a:t>意力が散漫になる＋</a:t>
            </a:r>
            <a:r>
              <a:rPr lang="ja-JP" altLang="en-US" sz="3600" dirty="0" smtClean="0"/>
              <a:t>時間がかかる</a:t>
            </a:r>
            <a:endParaRPr lang="ja-JP" altLang="en-US" sz="3600" dirty="0"/>
          </a:p>
          <a:p>
            <a:pPr lvl="0"/>
            <a:r>
              <a:rPr lang="ja-JP" altLang="en-US" sz="4000" dirty="0" smtClean="0"/>
              <a:t>投票</a:t>
            </a:r>
            <a:r>
              <a:rPr lang="ja-JP" altLang="en-US" sz="4000" dirty="0"/>
              <a:t>もしたが、前半の発表</a:t>
            </a:r>
            <a:r>
              <a:rPr lang="ja-JP" altLang="en-US" sz="4000" dirty="0" smtClean="0"/>
              <a:t>を失念</a:t>
            </a:r>
            <a:endParaRPr lang="ja-JP" altLang="en-US" sz="4000" dirty="0"/>
          </a:p>
          <a:p>
            <a:pPr lvl="0"/>
            <a:r>
              <a:rPr lang="ja-JP" altLang="en-US" sz="4000" dirty="0" smtClean="0"/>
              <a:t>教育</a:t>
            </a:r>
            <a:r>
              <a:rPr lang="ja-JP" altLang="en-US" sz="4000" dirty="0"/>
              <a:t>原理でポップ作りをする意義が</a:t>
            </a:r>
            <a:r>
              <a:rPr lang="ja-JP" altLang="en-US" sz="4000" dirty="0" smtClean="0"/>
              <a:t>不明瞭</a:t>
            </a:r>
            <a:endParaRPr lang="ja-JP" altLang="en-US" sz="4000" dirty="0"/>
          </a:p>
          <a:p>
            <a:pPr marL="0" indent="0">
              <a:buNone/>
            </a:pPr>
            <a:endParaRPr lang="en-US" altLang="ja-JP" sz="37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670595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76672"/>
            <a:ext cx="820891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br>
              <a:rPr lang="en-US" altLang="ja-JP" sz="5000" dirty="0" smtClean="0">
                <a:solidFill>
                  <a:schemeClr val="accent4"/>
                </a:solidFill>
                <a:latin typeface="HGSｺﾞｼｯｸE" panose="020B0900000000000000" pitchFamily="50" charset="-128"/>
                <a:ea typeface="HGSｺﾞｼｯｸE" panose="020B0900000000000000" pitchFamily="50" charset="-128"/>
              </a:rPr>
            </a:br>
            <a:r>
              <a:rPr lang="ja-JP" altLang="en-US" sz="5000" dirty="0" smtClean="0">
                <a:solidFill>
                  <a:schemeClr val="accent4"/>
                </a:solidFill>
                <a:latin typeface="HGSｺﾞｼｯｸE" panose="020B0900000000000000" pitchFamily="50" charset="-128"/>
                <a:ea typeface="HGSｺﾞｼｯｸE" panose="020B0900000000000000" pitchFamily="50" charset="-128"/>
              </a:rPr>
              <a:t>　昨年度を振り返って・・・</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1295636" y="1772816"/>
            <a:ext cx="6228692" cy="720080"/>
          </a:xfrm>
        </p:spPr>
        <p:txBody>
          <a:bodyPr>
            <a:normAutofit/>
          </a:bodyPr>
          <a:lstStyle/>
          <a:p>
            <a:pPr marL="0" indent="0">
              <a:buNone/>
            </a:pPr>
            <a:r>
              <a:rPr lang="ja-JP" altLang="en-US" sz="3500" dirty="0" smtClean="0">
                <a:latin typeface="HGSｺﾞｼｯｸM" panose="020B0600000000000000" pitchFamily="50" charset="-128"/>
                <a:ea typeface="HGSｺﾞｼｯｸM" panose="020B0600000000000000" pitchFamily="50" charset="-128"/>
              </a:rPr>
              <a:t>“意見はありませんか？”</a:t>
            </a:r>
            <a:endParaRPr lang="en-US" altLang="ja-JP" sz="3500" dirty="0" smtClean="0">
              <a:latin typeface="HGSｺﾞｼｯｸM" panose="020B0600000000000000" pitchFamily="50" charset="-128"/>
              <a:ea typeface="HGSｺﾞｼｯｸM" panose="020B0600000000000000" pitchFamily="50" charset="-128"/>
            </a:endParaRPr>
          </a:p>
        </p:txBody>
      </p:sp>
      <p:sp>
        <p:nvSpPr>
          <p:cNvPr id="4" name="コンテンツ プレースホルダー 2"/>
          <p:cNvSpPr txBox="1">
            <a:spLocks/>
          </p:cNvSpPr>
          <p:nvPr/>
        </p:nvSpPr>
        <p:spPr>
          <a:xfrm>
            <a:off x="971600" y="4437112"/>
            <a:ext cx="7344816" cy="1728192"/>
          </a:xfrm>
          <a:prstGeom prst="rect">
            <a:avLst/>
          </a:prstGeom>
        </p:spPr>
        <p:txBody>
          <a:bodyPr vert="horz">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marL="0" indent="0">
              <a:buClr>
                <a:srgbClr val="FF388C"/>
              </a:buClr>
              <a:buFont typeface="Wingdings 2"/>
              <a:buNone/>
            </a:pPr>
            <a:r>
              <a:rPr lang="ja-JP" altLang="en-US" sz="3800" dirty="0" smtClean="0">
                <a:solidFill>
                  <a:srgbClr val="E40059">
                    <a:lumMod val="75000"/>
                  </a:srgbClr>
                </a:solidFill>
                <a:latin typeface="HGSｺﾞｼｯｸE" panose="020B0900000000000000" pitchFamily="50" charset="-128"/>
                <a:ea typeface="HGSｺﾞｼｯｸE" panose="020B0900000000000000" pitchFamily="50" charset="-128"/>
              </a:rPr>
              <a:t>ビブリオバトル</a:t>
            </a:r>
            <a:r>
              <a:rPr lang="ja-JP" altLang="en-US" sz="3800" dirty="0">
                <a:solidFill>
                  <a:srgbClr val="E40059">
                    <a:lumMod val="75000"/>
                  </a:srgbClr>
                </a:solidFill>
                <a:latin typeface="HGSｺﾞｼｯｸE" panose="020B0900000000000000" pitchFamily="50" charset="-128"/>
                <a:ea typeface="HGSｺﾞｼｯｸE" panose="020B0900000000000000" pitchFamily="50" charset="-128"/>
              </a:rPr>
              <a:t>のエッセンス</a:t>
            </a:r>
            <a:r>
              <a:rPr lang="ja-JP" altLang="en-US" sz="3800" dirty="0" smtClean="0">
                <a:solidFill>
                  <a:srgbClr val="E40059">
                    <a:lumMod val="75000"/>
                  </a:srgbClr>
                </a:solidFill>
                <a:latin typeface="HGSｺﾞｼｯｸE" panose="020B0900000000000000" pitchFamily="50" charset="-128"/>
                <a:ea typeface="HGSｺﾞｼｯｸE" panose="020B0900000000000000" pitchFamily="50" charset="-128"/>
              </a:rPr>
              <a:t>を</a:t>
            </a:r>
            <a:endParaRPr lang="en-US" altLang="ja-JP" sz="3800" dirty="0" smtClean="0">
              <a:solidFill>
                <a:srgbClr val="E40059">
                  <a:lumMod val="75000"/>
                </a:srgbClr>
              </a:solidFill>
              <a:latin typeface="HGSｺﾞｼｯｸE" panose="020B0900000000000000" pitchFamily="50" charset="-128"/>
              <a:ea typeface="HGSｺﾞｼｯｸE" panose="020B0900000000000000" pitchFamily="50" charset="-128"/>
            </a:endParaRPr>
          </a:p>
          <a:p>
            <a:pPr marL="0" indent="0">
              <a:buClr>
                <a:srgbClr val="FF388C"/>
              </a:buClr>
              <a:buFont typeface="Wingdings 2"/>
              <a:buNone/>
            </a:pPr>
            <a:r>
              <a:rPr lang="ja-JP" altLang="en-US" sz="3800" dirty="0" smtClean="0">
                <a:solidFill>
                  <a:srgbClr val="E40059">
                    <a:lumMod val="75000"/>
                  </a:srgbClr>
                </a:solidFill>
                <a:latin typeface="HGSｺﾞｼｯｸE" panose="020B0900000000000000" pitchFamily="50" charset="-128"/>
                <a:ea typeface="HGSｺﾞｼｯｸE" panose="020B0900000000000000" pitchFamily="50" charset="-128"/>
              </a:rPr>
              <a:t>取り入れた</a:t>
            </a:r>
            <a:r>
              <a:rPr lang="ja-JP" altLang="en-US" sz="3800" dirty="0">
                <a:solidFill>
                  <a:srgbClr val="E40059">
                    <a:lumMod val="75000"/>
                  </a:srgbClr>
                </a:solidFill>
                <a:latin typeface="HGSｺﾞｼｯｸE" panose="020B0900000000000000" pitchFamily="50" charset="-128"/>
                <a:ea typeface="HGSｺﾞｼｯｸE" panose="020B0900000000000000" pitchFamily="50" charset="-128"/>
              </a:rPr>
              <a:t>「ポップコンテスト</a:t>
            </a:r>
            <a:r>
              <a:rPr lang="ja-JP" altLang="en-US" sz="3800" dirty="0" smtClean="0">
                <a:solidFill>
                  <a:srgbClr val="E40059">
                    <a:lumMod val="75000"/>
                  </a:srgbClr>
                </a:solidFill>
                <a:latin typeface="HGSｺﾞｼｯｸE" panose="020B0900000000000000" pitchFamily="50" charset="-128"/>
                <a:ea typeface="HGSｺﾞｼｯｸE" panose="020B0900000000000000" pitchFamily="50" charset="-128"/>
              </a:rPr>
              <a:t>」</a:t>
            </a:r>
            <a:endParaRPr lang="en-US" altLang="ja-JP" sz="3800" dirty="0" smtClean="0">
              <a:solidFill>
                <a:srgbClr val="E40059">
                  <a:lumMod val="75000"/>
                </a:srgbClr>
              </a:solidFill>
              <a:latin typeface="HGSｺﾞｼｯｸE" panose="020B0900000000000000" pitchFamily="50" charset="-128"/>
              <a:ea typeface="HGSｺﾞｼｯｸE" panose="020B0900000000000000" pitchFamily="50" charset="-128"/>
            </a:endParaRPr>
          </a:p>
          <a:p>
            <a:pPr marL="0" indent="0">
              <a:buClr>
                <a:srgbClr val="FF388C"/>
              </a:buClr>
              <a:buFont typeface="Wingdings 2"/>
              <a:buNone/>
            </a:pPr>
            <a:r>
              <a:rPr lang="ja-JP" altLang="en-US" sz="3800" dirty="0" smtClean="0">
                <a:solidFill>
                  <a:srgbClr val="E40059">
                    <a:lumMod val="75000"/>
                  </a:srgbClr>
                </a:solidFill>
                <a:latin typeface="HGSｺﾞｼｯｸE" panose="020B0900000000000000" pitchFamily="50" charset="-128"/>
                <a:ea typeface="HGSｺﾞｼｯｸE" panose="020B0900000000000000" pitchFamily="50" charset="-128"/>
              </a:rPr>
              <a:t>の</a:t>
            </a:r>
            <a:r>
              <a:rPr lang="ja-JP" altLang="en-US" sz="3800" dirty="0">
                <a:solidFill>
                  <a:srgbClr val="E40059">
                    <a:lumMod val="75000"/>
                  </a:srgbClr>
                </a:solidFill>
                <a:latin typeface="HGSｺﾞｼｯｸE" panose="020B0900000000000000" pitchFamily="50" charset="-128"/>
                <a:ea typeface="HGSｺﾞｼｯｸE" panose="020B0900000000000000" pitchFamily="50" charset="-128"/>
              </a:rPr>
              <a:t>開催を提案</a:t>
            </a:r>
          </a:p>
          <a:p>
            <a:pPr marL="0" indent="0">
              <a:buClr>
                <a:srgbClr val="FF388C"/>
              </a:buClr>
              <a:buFont typeface="Wingdings 2"/>
              <a:buNone/>
            </a:pPr>
            <a:endParaRPr lang="ja-JP" altLang="en-US" sz="4000" dirty="0" smtClean="0">
              <a:solidFill>
                <a:srgbClr val="E40059">
                  <a:lumMod val="75000"/>
                </a:srgbClr>
              </a:solidFill>
              <a:latin typeface="HGSｺﾞｼｯｸE" panose="020B0900000000000000" pitchFamily="50" charset="-128"/>
              <a:ea typeface="HGSｺﾞｼｯｸE" panose="020B0900000000000000" pitchFamily="50" charset="-128"/>
            </a:endParaRPr>
          </a:p>
        </p:txBody>
      </p:sp>
      <p:sp>
        <p:nvSpPr>
          <p:cNvPr id="5" name="下矢印 4"/>
          <p:cNvSpPr/>
          <p:nvPr/>
        </p:nvSpPr>
        <p:spPr>
          <a:xfrm>
            <a:off x="3923928" y="2420888"/>
            <a:ext cx="576064" cy="432048"/>
          </a:xfrm>
          <a:prstGeom prst="downArrow">
            <a:avLst>
              <a:gd name="adj1" fmla="val 28622"/>
              <a:gd name="adj2" fmla="val 393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899592" y="2815768"/>
            <a:ext cx="6912768" cy="1477328"/>
          </a:xfrm>
          <a:prstGeom prst="rect">
            <a:avLst/>
          </a:prstGeom>
        </p:spPr>
        <p:txBody>
          <a:bodyPr wrap="square">
            <a:spAutoFit/>
          </a:bodyPr>
          <a:lstStyle/>
          <a:p>
            <a:r>
              <a:rPr lang="ja-JP" altLang="en-US" sz="3000" dirty="0">
                <a:solidFill>
                  <a:prstClr val="black"/>
                </a:solidFill>
                <a:latin typeface="HGSｺﾞｼｯｸM" panose="020B0600000000000000" pitchFamily="50" charset="-128"/>
                <a:ea typeface="HGSｺﾞｼｯｸM" panose="020B0600000000000000" pitchFamily="50" charset="-128"/>
              </a:rPr>
              <a:t>“「ビブリオバトル」的なことをやってみたかった”という昨年度の先生のつぶやき</a:t>
            </a:r>
          </a:p>
        </p:txBody>
      </p:sp>
      <p:sp>
        <p:nvSpPr>
          <p:cNvPr id="7" name="下矢印 6"/>
          <p:cNvSpPr/>
          <p:nvPr/>
        </p:nvSpPr>
        <p:spPr>
          <a:xfrm>
            <a:off x="3923928" y="3861048"/>
            <a:ext cx="576064" cy="432048"/>
          </a:xfrm>
          <a:prstGeom prst="downArrow">
            <a:avLst>
              <a:gd name="adj1" fmla="val 28622"/>
              <a:gd name="adj2" fmla="val 393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664407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92696"/>
            <a:ext cx="820891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br>
              <a:rPr lang="en-US" altLang="ja-JP" sz="5000" dirty="0" smtClean="0">
                <a:solidFill>
                  <a:schemeClr val="accent4"/>
                </a:solidFill>
                <a:latin typeface="HGSｺﾞｼｯｸE" panose="020B0900000000000000" pitchFamily="50" charset="-128"/>
                <a:ea typeface="HGSｺﾞｼｯｸE" panose="020B0900000000000000" pitchFamily="50" charset="-128"/>
              </a:rPr>
            </a:br>
            <a:r>
              <a:rPr lang="ja-JP" altLang="en-US" sz="5000" dirty="0" smtClean="0">
                <a:solidFill>
                  <a:schemeClr val="accent4"/>
                </a:solidFill>
                <a:latin typeface="HGSｺﾞｼｯｸE" panose="020B0900000000000000" pitchFamily="50" charset="-128"/>
                <a:ea typeface="HGSｺﾞｼｯｸE" panose="020B0900000000000000" pitchFamily="50" charset="-128"/>
              </a:rPr>
              <a:t>　ポップコンテストの企画</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4" name="コンテンツ プレースホルダー 2"/>
          <p:cNvSpPr txBox="1">
            <a:spLocks/>
          </p:cNvSpPr>
          <p:nvPr/>
        </p:nvSpPr>
        <p:spPr>
          <a:xfrm>
            <a:off x="1115616" y="5238700"/>
            <a:ext cx="6624736" cy="72008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marL="0" indent="0">
              <a:buClr>
                <a:srgbClr val="FF388C"/>
              </a:buClr>
              <a:buFont typeface="Wingdings 2"/>
              <a:buNone/>
            </a:pPr>
            <a:r>
              <a:rPr lang="ja-JP" altLang="en-US" sz="3600" dirty="0" smtClean="0">
                <a:solidFill>
                  <a:srgbClr val="E40059">
                    <a:lumMod val="75000"/>
                  </a:srgbClr>
                </a:solidFill>
                <a:latin typeface="HGSｺﾞｼｯｸE" panose="020B0900000000000000" pitchFamily="50" charset="-128"/>
                <a:ea typeface="HGSｺﾞｼｯｸE" panose="020B0900000000000000" pitchFamily="50" charset="-128"/>
              </a:rPr>
              <a:t>アクティブラーニングを意識</a:t>
            </a:r>
          </a:p>
        </p:txBody>
      </p:sp>
      <p:sp>
        <p:nvSpPr>
          <p:cNvPr id="5" name="下矢印 4"/>
          <p:cNvSpPr/>
          <p:nvPr/>
        </p:nvSpPr>
        <p:spPr>
          <a:xfrm>
            <a:off x="3995936" y="4653136"/>
            <a:ext cx="576064" cy="504056"/>
          </a:xfrm>
          <a:prstGeom prst="downArrow">
            <a:avLst>
              <a:gd name="adj1" fmla="val 28622"/>
              <a:gd name="adj2" fmla="val 393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コンテンツ プレースホルダー 2"/>
          <p:cNvSpPr txBox="1">
            <a:spLocks/>
          </p:cNvSpPr>
          <p:nvPr/>
        </p:nvSpPr>
        <p:spPr>
          <a:xfrm>
            <a:off x="323528" y="1988840"/>
            <a:ext cx="8424936" cy="2520280"/>
          </a:xfrm>
          <a:prstGeom prst="rect">
            <a:avLst/>
          </a:prstGeom>
        </p:spPr>
        <p:txBody>
          <a:bodyPr vert="horz">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700" dirty="0" smtClean="0">
                <a:solidFill>
                  <a:prstClr val="black"/>
                </a:solidFill>
                <a:latin typeface="HGSｺﾞｼｯｸM" panose="020B0600000000000000" pitchFamily="50" charset="-128"/>
                <a:ea typeface="HGSｺﾞｼｯｸM" panose="020B0600000000000000" pitchFamily="50" charset="-128"/>
              </a:rPr>
              <a:t>１週目ポップ作成（昨年度と同じ）</a:t>
            </a:r>
            <a:endParaRPr lang="en-US" altLang="ja-JP" sz="3700" dirty="0">
              <a:solidFill>
                <a:prstClr val="black"/>
              </a:solidFill>
              <a:latin typeface="HGSｺﾞｼｯｸM" panose="020B0600000000000000" pitchFamily="50" charset="-128"/>
              <a:ea typeface="HGSｺﾞｼｯｸM" panose="020B0600000000000000" pitchFamily="50" charset="-128"/>
            </a:endParaRPr>
          </a:p>
          <a:p>
            <a:pPr>
              <a:buClr>
                <a:srgbClr val="FF388C"/>
              </a:buClr>
            </a:pPr>
            <a:r>
              <a:rPr lang="ja-JP" altLang="en-US" sz="3700" dirty="0" smtClean="0">
                <a:solidFill>
                  <a:prstClr val="black"/>
                </a:solidFill>
                <a:latin typeface="HGSｺﾞｼｯｸM" panose="020B0600000000000000" pitchFamily="50" charset="-128"/>
                <a:ea typeface="HGSｺﾞｼｯｸM" panose="020B0600000000000000" pitchFamily="50" charset="-128"/>
              </a:rPr>
              <a:t>２週目</a:t>
            </a:r>
            <a:r>
              <a:rPr lang="ja-JP" altLang="en-US" sz="3700" dirty="0" smtClean="0">
                <a:solidFill>
                  <a:prstClr val="black"/>
                </a:solidFill>
                <a:latin typeface="HGSｺﾞｼｯｸM" panose="020B0600000000000000" pitchFamily="50" charset="-128"/>
                <a:ea typeface="HGSｺﾞｼｯｸM" panose="020B0600000000000000" pitchFamily="50" charset="-128"/>
              </a:rPr>
              <a:t>グループ内個別発表</a:t>
            </a:r>
            <a:r>
              <a:rPr lang="ja-JP" altLang="en-US" sz="3700" dirty="0" smtClean="0">
                <a:solidFill>
                  <a:prstClr val="black"/>
                </a:solidFill>
                <a:latin typeface="HGSｺﾞｼｯｸM" panose="020B0600000000000000" pitchFamily="50" charset="-128"/>
                <a:ea typeface="HGSｺﾞｼｯｸM" panose="020B0600000000000000" pitchFamily="50" charset="-128"/>
              </a:rPr>
              <a:t>＋</a:t>
            </a:r>
            <a:r>
              <a:rPr lang="ja-JP" altLang="en-US" sz="3700" dirty="0" smtClean="0">
                <a:solidFill>
                  <a:prstClr val="black"/>
                </a:solidFill>
                <a:latin typeface="HGSｺﾞｼｯｸM" panose="020B0600000000000000" pitchFamily="50" charset="-128"/>
                <a:ea typeface="HGSｺﾞｼｯｸM" panose="020B0600000000000000" pitchFamily="50" charset="-128"/>
              </a:rPr>
              <a:t>ディスカッ</a:t>
            </a:r>
            <a:endParaRPr lang="en-US" altLang="ja-JP" sz="3700" dirty="0" smtClean="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None/>
            </a:pPr>
            <a:r>
              <a:rPr lang="ja-JP" altLang="en-US" sz="3700" dirty="0">
                <a:solidFill>
                  <a:prstClr val="black"/>
                </a:solidFill>
                <a:latin typeface="HGSｺﾞｼｯｸM" panose="020B0600000000000000" pitchFamily="50" charset="-128"/>
                <a:ea typeface="HGSｺﾞｼｯｸM" panose="020B0600000000000000" pitchFamily="50" charset="-128"/>
              </a:rPr>
              <a:t>　</a:t>
            </a:r>
            <a:r>
              <a:rPr lang="ja-JP" altLang="en-US" sz="3700" dirty="0" smtClean="0">
                <a:solidFill>
                  <a:prstClr val="black"/>
                </a:solidFill>
                <a:latin typeface="HGSｺﾞｼｯｸM" panose="020B0600000000000000" pitchFamily="50" charset="-128"/>
                <a:ea typeface="HGSｺﾞｼｯｸM" panose="020B0600000000000000" pitchFamily="50" charset="-128"/>
              </a:rPr>
              <a:t>　　　</a:t>
            </a:r>
            <a:r>
              <a:rPr lang="ja-JP" altLang="en-US" sz="3700" dirty="0" smtClean="0">
                <a:solidFill>
                  <a:prstClr val="black"/>
                </a:solidFill>
                <a:latin typeface="HGSｺﾞｼｯｸM" panose="020B0600000000000000" pitchFamily="50" charset="-128"/>
                <a:ea typeface="HGSｺﾞｼｯｸM" panose="020B0600000000000000" pitchFamily="50" charset="-128"/>
              </a:rPr>
              <a:t>ション</a:t>
            </a:r>
            <a:endParaRPr lang="en-US" altLang="ja-JP" sz="3700" dirty="0" smtClean="0">
              <a:solidFill>
                <a:prstClr val="black"/>
              </a:solidFill>
              <a:latin typeface="HGSｺﾞｼｯｸM" panose="020B0600000000000000" pitchFamily="50" charset="-128"/>
              <a:ea typeface="HGSｺﾞｼｯｸM" panose="020B0600000000000000" pitchFamily="50" charset="-128"/>
            </a:endParaRPr>
          </a:p>
          <a:p>
            <a:pPr>
              <a:buClr>
                <a:srgbClr val="FF388C"/>
              </a:buClr>
            </a:pPr>
            <a:r>
              <a:rPr lang="ja-JP" altLang="en-US" sz="3700" dirty="0" smtClean="0">
                <a:solidFill>
                  <a:prstClr val="black"/>
                </a:solidFill>
                <a:latin typeface="HGSｺﾞｼｯｸM" panose="020B0600000000000000" pitchFamily="50" charset="-128"/>
                <a:ea typeface="HGSｺﾞｼｯｸM" panose="020B0600000000000000" pitchFamily="50" charset="-128"/>
              </a:rPr>
              <a:t>３週目代表者の全体発表＋グループメン</a:t>
            </a:r>
            <a:endParaRPr lang="en-US" altLang="ja-JP" sz="3700" dirty="0" smtClean="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Font typeface="Wingdings 2"/>
              <a:buNone/>
            </a:pPr>
            <a:r>
              <a:rPr lang="ja-JP" altLang="en-US" sz="3700" dirty="0">
                <a:solidFill>
                  <a:prstClr val="black"/>
                </a:solidFill>
                <a:latin typeface="HGSｺﾞｼｯｸM" panose="020B0600000000000000" pitchFamily="50" charset="-128"/>
                <a:ea typeface="HGSｺﾞｼｯｸM" panose="020B0600000000000000" pitchFamily="50" charset="-128"/>
              </a:rPr>
              <a:t>　</a:t>
            </a:r>
            <a:r>
              <a:rPr lang="ja-JP" altLang="en-US" sz="3700" dirty="0" smtClean="0">
                <a:solidFill>
                  <a:prstClr val="black"/>
                </a:solidFill>
                <a:latin typeface="HGSｺﾞｼｯｸM" panose="020B0600000000000000" pitchFamily="50" charset="-128"/>
                <a:ea typeface="HGSｺﾞｼｯｸM" panose="020B0600000000000000" pitchFamily="50" charset="-128"/>
              </a:rPr>
              <a:t>　　　バーによる応援コメント</a:t>
            </a:r>
            <a:endParaRPr lang="en-US" altLang="ja-JP" sz="3700" dirty="0" smtClean="0">
              <a:solidFill>
                <a:prstClr val="black"/>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489830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3523" y="548680"/>
            <a:ext cx="820891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br>
              <a:rPr lang="en-US" altLang="ja-JP" sz="5000" dirty="0" smtClean="0">
                <a:solidFill>
                  <a:schemeClr val="accent4"/>
                </a:solidFill>
                <a:latin typeface="HGSｺﾞｼｯｸE" panose="020B0900000000000000" pitchFamily="50" charset="-128"/>
                <a:ea typeface="HGSｺﾞｼｯｸE" panose="020B0900000000000000" pitchFamily="50" charset="-128"/>
              </a:rPr>
            </a:br>
            <a:r>
              <a:rPr lang="ja-JP" altLang="en-US" sz="5000" dirty="0" smtClean="0">
                <a:solidFill>
                  <a:schemeClr val="accent4"/>
                </a:solidFill>
                <a:latin typeface="HGSｺﾞｼｯｸE" panose="020B0900000000000000" pitchFamily="50" charset="-128"/>
                <a:ea typeface="HGSｺﾞｼｯｸE" panose="020B0900000000000000" pitchFamily="50" charset="-128"/>
              </a:rPr>
              <a:t>　ポップコンテスト事前準備</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4" name="コンテンツ プレースホルダー 2"/>
          <p:cNvSpPr txBox="1">
            <a:spLocks/>
          </p:cNvSpPr>
          <p:nvPr/>
        </p:nvSpPr>
        <p:spPr>
          <a:xfrm>
            <a:off x="4788024" y="4131078"/>
            <a:ext cx="3600400" cy="1656184"/>
          </a:xfrm>
          <a:prstGeom prst="rect">
            <a:avLst/>
          </a:prstGeom>
        </p:spPr>
        <p:txBody>
          <a:bodyPr vert="horz">
            <a:normAutofit fontScale="925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marL="0" indent="0">
              <a:buClr>
                <a:srgbClr val="FF388C"/>
              </a:buClr>
              <a:buFont typeface="Wingdings 2"/>
              <a:buNone/>
            </a:pPr>
            <a:r>
              <a:rPr lang="ja-JP" altLang="en-US" sz="3000" dirty="0" smtClean="0">
                <a:solidFill>
                  <a:srgbClr val="E40059">
                    <a:lumMod val="75000"/>
                  </a:srgbClr>
                </a:solidFill>
                <a:latin typeface="HGSｺﾞｼｯｸE" panose="020B0900000000000000" pitchFamily="50" charset="-128"/>
                <a:ea typeface="HGSｺﾞｼｯｸE" panose="020B0900000000000000" pitchFamily="50" charset="-128"/>
              </a:rPr>
              <a:t>課程に関係ない</a:t>
            </a:r>
            <a:endParaRPr lang="en-US" altLang="ja-JP" sz="3000" dirty="0" smtClean="0">
              <a:solidFill>
                <a:srgbClr val="E40059">
                  <a:lumMod val="75000"/>
                </a:srgbClr>
              </a:solidFill>
              <a:latin typeface="HGSｺﾞｼｯｸE" panose="020B0900000000000000" pitchFamily="50" charset="-128"/>
              <a:ea typeface="HGSｺﾞｼｯｸE" panose="020B0900000000000000" pitchFamily="50" charset="-128"/>
            </a:endParaRPr>
          </a:p>
          <a:p>
            <a:pPr marL="0" indent="0">
              <a:buClr>
                <a:srgbClr val="FF388C"/>
              </a:buClr>
              <a:buFont typeface="Wingdings 2"/>
              <a:buNone/>
            </a:pPr>
            <a:r>
              <a:rPr lang="ja-JP" altLang="en-US" sz="3000" dirty="0" smtClean="0">
                <a:solidFill>
                  <a:srgbClr val="E40059">
                    <a:lumMod val="75000"/>
                  </a:srgbClr>
                </a:solidFill>
                <a:latin typeface="HGSｺﾞｼｯｸE" panose="020B0900000000000000" pitchFamily="50" charset="-128"/>
                <a:ea typeface="HGSｺﾞｼｯｸE" panose="020B0900000000000000" pitchFamily="50" charset="-128"/>
              </a:rPr>
              <a:t>学生、教員も</a:t>
            </a:r>
            <a:endParaRPr lang="en-US" altLang="ja-JP" sz="3000" dirty="0" smtClean="0">
              <a:solidFill>
                <a:srgbClr val="E40059">
                  <a:lumMod val="75000"/>
                </a:srgbClr>
              </a:solidFill>
              <a:latin typeface="HGSｺﾞｼｯｸE" panose="020B0900000000000000" pitchFamily="50" charset="-128"/>
              <a:ea typeface="HGSｺﾞｼｯｸE" panose="020B0900000000000000" pitchFamily="50" charset="-128"/>
            </a:endParaRPr>
          </a:p>
          <a:p>
            <a:pPr marL="0" indent="0">
              <a:buClr>
                <a:srgbClr val="FF388C"/>
              </a:buClr>
              <a:buFont typeface="Wingdings 2"/>
              <a:buNone/>
            </a:pPr>
            <a:r>
              <a:rPr lang="ja-JP" altLang="en-US" sz="3000" dirty="0" smtClean="0">
                <a:solidFill>
                  <a:srgbClr val="E40059">
                    <a:lumMod val="75000"/>
                  </a:srgbClr>
                </a:solidFill>
                <a:latin typeface="HGSｺﾞｼｯｸE" panose="020B0900000000000000" pitchFamily="50" charset="-128"/>
                <a:ea typeface="HGSｺﾞｼｯｸE" panose="020B0900000000000000" pitchFamily="50" charset="-128"/>
              </a:rPr>
              <a:t>足を止めて見ていた</a:t>
            </a:r>
          </a:p>
        </p:txBody>
      </p:sp>
      <p:sp>
        <p:nvSpPr>
          <p:cNvPr id="6" name="コンテンツ プレースホルダー 2"/>
          <p:cNvSpPr txBox="1">
            <a:spLocks/>
          </p:cNvSpPr>
          <p:nvPr/>
        </p:nvSpPr>
        <p:spPr>
          <a:xfrm>
            <a:off x="323528" y="1700808"/>
            <a:ext cx="8424936" cy="2520280"/>
          </a:xfrm>
          <a:prstGeom prst="rect">
            <a:avLst/>
          </a:prstGeom>
        </p:spPr>
        <p:txBody>
          <a:bodyPr vert="horz">
            <a:normAutofit fontScale="925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700" dirty="0" smtClean="0">
                <a:solidFill>
                  <a:prstClr val="black"/>
                </a:solidFill>
                <a:latin typeface="HGSｺﾞｼｯｸM" panose="020B0600000000000000" pitchFamily="50" charset="-128"/>
                <a:ea typeface="HGSｺﾞｼｯｸM" panose="020B0600000000000000" pitchFamily="50" charset="-128"/>
              </a:rPr>
              <a:t>先生による教育関係のオススメ本展示</a:t>
            </a:r>
            <a:endParaRPr lang="en-US" altLang="ja-JP" sz="3700" dirty="0" smtClean="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Font typeface="Wingdings 2"/>
              <a:buNone/>
            </a:pPr>
            <a:r>
              <a:rPr lang="ja-JP" altLang="en-US" sz="3700" dirty="0" smtClean="0">
                <a:solidFill>
                  <a:prstClr val="black"/>
                </a:solidFill>
                <a:latin typeface="HGSｺﾞｼｯｸM" panose="020B0600000000000000" pitchFamily="50" charset="-128"/>
                <a:ea typeface="HGSｺﾞｼｯｸM" panose="020B0600000000000000" pitchFamily="50" charset="-128"/>
              </a:rPr>
              <a:t>　　先生が本を選定、紹介文を執筆</a:t>
            </a:r>
            <a:endParaRPr lang="en-US" altLang="ja-JP" sz="3700" dirty="0" smtClean="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Font typeface="Wingdings 2"/>
              <a:buNone/>
            </a:pPr>
            <a:r>
              <a:rPr lang="ja-JP" altLang="en-US" sz="3700" dirty="0">
                <a:solidFill>
                  <a:prstClr val="black"/>
                </a:solidFill>
                <a:latin typeface="HGSｺﾞｼｯｸM" panose="020B0600000000000000" pitchFamily="50" charset="-128"/>
                <a:ea typeface="HGSｺﾞｼｯｸM" panose="020B0600000000000000" pitchFamily="50" charset="-128"/>
              </a:rPr>
              <a:t>　</a:t>
            </a:r>
            <a:r>
              <a:rPr lang="ja-JP" altLang="en-US" sz="3700" dirty="0" smtClean="0">
                <a:solidFill>
                  <a:prstClr val="black"/>
                </a:solidFill>
                <a:latin typeface="HGSｺﾞｼｯｸM" panose="020B0600000000000000" pitchFamily="50" charset="-128"/>
                <a:ea typeface="HGSｺﾞｼｯｸM" panose="020B0600000000000000" pitchFamily="50" charset="-128"/>
              </a:rPr>
              <a:t>　図書館がそれらをポップにして展示</a:t>
            </a:r>
            <a:endParaRPr lang="en-US" altLang="ja-JP" sz="3700" dirty="0" smtClean="0">
              <a:solidFill>
                <a:prstClr val="black"/>
              </a:solidFill>
              <a:latin typeface="HGSｺﾞｼｯｸM" panose="020B0600000000000000" pitchFamily="50" charset="-128"/>
              <a:ea typeface="HGSｺﾞｼｯｸM" panose="020B0600000000000000" pitchFamily="50" charset="-128"/>
            </a:endParaRPr>
          </a:p>
        </p:txBody>
      </p:sp>
      <p:pic>
        <p:nvPicPr>
          <p:cNvPr id="1026" name="Picture 2" descr="F:\記録写真\2014年\P5080204.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7000"/>
                    </a14:imgEffect>
                  </a14:imgLayer>
                </a14:imgProps>
              </a:ext>
              <a:ext uri="{28A0092B-C50C-407E-A947-70E740481C1C}">
                <a14:useLocalDpi xmlns:a14="http://schemas.microsoft.com/office/drawing/2010/main" val="0"/>
              </a:ext>
            </a:extLst>
          </a:blip>
          <a:srcRect/>
          <a:stretch>
            <a:fillRect/>
          </a:stretch>
        </p:blipFill>
        <p:spPr bwMode="auto">
          <a:xfrm>
            <a:off x="971600" y="3529145"/>
            <a:ext cx="3669384" cy="275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843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92696"/>
            <a:ext cx="820891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br>
              <a:rPr lang="en-US" altLang="ja-JP" sz="5000" dirty="0" smtClean="0">
                <a:solidFill>
                  <a:schemeClr val="accent4"/>
                </a:solidFill>
                <a:latin typeface="HGSｺﾞｼｯｸE" panose="020B0900000000000000" pitchFamily="50" charset="-128"/>
                <a:ea typeface="HGSｺﾞｼｯｸE" panose="020B0900000000000000" pitchFamily="50" charset="-128"/>
              </a:rPr>
            </a:br>
            <a:r>
              <a:rPr lang="ja-JP" altLang="en-US" sz="5000" dirty="0" smtClean="0">
                <a:solidFill>
                  <a:schemeClr val="accent4"/>
                </a:solidFill>
                <a:latin typeface="HGSｺﾞｼｯｸE" panose="020B0900000000000000" pitchFamily="50" charset="-128"/>
                <a:ea typeface="HGSｺﾞｼｯｸE" panose="020B0900000000000000" pitchFamily="50" charset="-128"/>
              </a:rPr>
              <a:t>　ポップコンテスト１週目</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6" name="コンテンツ プレースホルダー 2"/>
          <p:cNvSpPr txBox="1">
            <a:spLocks/>
          </p:cNvSpPr>
          <p:nvPr/>
        </p:nvSpPr>
        <p:spPr>
          <a:xfrm>
            <a:off x="379165" y="5301208"/>
            <a:ext cx="7560840" cy="819091"/>
          </a:xfrm>
          <a:prstGeom prst="rect">
            <a:avLst/>
          </a:prstGeom>
        </p:spPr>
        <p:txBody>
          <a:bodyPr vert="horz">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2800" dirty="0" smtClean="0">
                <a:solidFill>
                  <a:prstClr val="black"/>
                </a:solidFill>
                <a:latin typeface="HGSｺﾞｼｯｸM" panose="020B0600000000000000" pitchFamily="50" charset="-128"/>
                <a:ea typeface="HGSｺﾞｼｯｸM" panose="020B0600000000000000" pitchFamily="50" charset="-128"/>
              </a:rPr>
              <a:t>はじめに２０分程度、ガイダンス</a:t>
            </a:r>
            <a:endParaRPr lang="en-US" altLang="ja-JP" sz="2800" dirty="0" smtClean="0">
              <a:solidFill>
                <a:prstClr val="black"/>
              </a:solidFill>
              <a:latin typeface="HGSｺﾞｼｯｸM" panose="020B0600000000000000" pitchFamily="50" charset="-128"/>
              <a:ea typeface="HGSｺﾞｼｯｸM" panose="020B0600000000000000" pitchFamily="50" charset="-128"/>
            </a:endParaRPr>
          </a:p>
          <a:p>
            <a:pPr>
              <a:buClr>
                <a:srgbClr val="FF388C"/>
              </a:buClr>
            </a:pPr>
            <a:r>
              <a:rPr lang="ja-JP" altLang="en-US" sz="2800" dirty="0" smtClean="0">
                <a:solidFill>
                  <a:prstClr val="black"/>
                </a:solidFill>
                <a:latin typeface="HGSｺﾞｼｯｸM" panose="020B0600000000000000" pitchFamily="50" charset="-128"/>
                <a:ea typeface="HGSｺﾞｼｯｸM" panose="020B0600000000000000" pitchFamily="50" charset="-128"/>
              </a:rPr>
              <a:t>ポップコンテストのねらい</a:t>
            </a:r>
            <a:endParaRPr lang="en-US" altLang="ja-JP" sz="2800" dirty="0" smtClean="0">
              <a:solidFill>
                <a:prstClr val="black"/>
              </a:solidFill>
              <a:latin typeface="HGSｺﾞｼｯｸM" panose="020B0600000000000000" pitchFamily="50" charset="-128"/>
              <a:ea typeface="HGSｺﾞｼｯｸM" panose="020B0600000000000000" pitchFamily="50" charset="-128"/>
            </a:endParaRPr>
          </a:p>
        </p:txBody>
      </p:sp>
      <p:pic>
        <p:nvPicPr>
          <p:cNvPr id="5" name="Picture 3" descr="F:\記録写真\2014年\P5200213.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323528" y="1988840"/>
            <a:ext cx="4128458"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192.168.200.29\共有グループ\図書館図書課\教育原理本館写真\DSCF04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59" r="11"/>
          <a:stretch/>
        </p:blipFill>
        <p:spPr bwMode="auto">
          <a:xfrm>
            <a:off x="4607999" y="1988840"/>
            <a:ext cx="4116273"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403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476672"/>
            <a:ext cx="820891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br>
              <a:rPr lang="en-US" altLang="ja-JP" sz="5000" dirty="0" smtClean="0">
                <a:solidFill>
                  <a:schemeClr val="accent4"/>
                </a:solidFill>
                <a:latin typeface="HGSｺﾞｼｯｸE" panose="020B0900000000000000" pitchFamily="50" charset="-128"/>
                <a:ea typeface="HGSｺﾞｼｯｸE" panose="020B0900000000000000" pitchFamily="50" charset="-128"/>
              </a:rPr>
            </a:br>
            <a:r>
              <a:rPr lang="ja-JP" altLang="en-US" sz="5000" dirty="0" smtClean="0">
                <a:solidFill>
                  <a:schemeClr val="accent4"/>
                </a:solidFill>
                <a:latin typeface="HGSｺﾞｼｯｸE" panose="020B0900000000000000" pitchFamily="50" charset="-128"/>
                <a:ea typeface="HGSｺﾞｼｯｸE" panose="020B0900000000000000" pitchFamily="50" charset="-128"/>
              </a:rPr>
              <a:t>　ポップコンテスト１週目</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6" name="コンテンツ プレースホルダー 2"/>
          <p:cNvSpPr txBox="1">
            <a:spLocks/>
          </p:cNvSpPr>
          <p:nvPr/>
        </p:nvSpPr>
        <p:spPr>
          <a:xfrm>
            <a:off x="179512" y="1700808"/>
            <a:ext cx="8964488" cy="1512168"/>
          </a:xfrm>
          <a:prstGeom prst="rect">
            <a:avLst/>
          </a:prstGeom>
        </p:spPr>
        <p:txBody>
          <a:bodyPr vert="horz">
            <a:normAutofit fontScale="77500" lnSpcReduction="200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700" dirty="0" smtClean="0">
                <a:solidFill>
                  <a:prstClr val="black"/>
                </a:solidFill>
                <a:latin typeface="HGSｺﾞｼｯｸM" panose="020B0600000000000000" pitchFamily="50" charset="-128"/>
                <a:ea typeface="HGSｺﾞｼｯｸM" panose="020B0600000000000000" pitchFamily="50" charset="-128"/>
              </a:rPr>
              <a:t>ガイダンスのあと、ポップ作成（両学部の違い）</a:t>
            </a:r>
            <a:endParaRPr lang="en-US" altLang="ja-JP" sz="3000" dirty="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None/>
            </a:pPr>
            <a:r>
              <a:rPr lang="en-US" altLang="ja-JP" sz="3000" dirty="0" smtClean="0">
                <a:solidFill>
                  <a:prstClr val="black"/>
                </a:solidFill>
                <a:latin typeface="HGSｺﾞｼｯｸM" panose="020B0600000000000000" pitchFamily="50" charset="-128"/>
                <a:ea typeface="HGSｺﾞｼｯｸM" panose="020B0600000000000000" pitchFamily="50" charset="-128"/>
              </a:rPr>
              <a:t>※</a:t>
            </a:r>
            <a:r>
              <a:rPr lang="ja-JP" altLang="en-US" sz="3000" dirty="0" smtClean="0">
                <a:solidFill>
                  <a:prstClr val="black"/>
                </a:solidFill>
                <a:latin typeface="HGSｺﾞｼｯｸM" panose="020B0600000000000000" pitchFamily="50" charset="-128"/>
                <a:ea typeface="HGSｺﾞｼｯｸM" panose="020B0600000000000000" pitchFamily="50" charset="-128"/>
              </a:rPr>
              <a:t>画用紙＋文具品は教職課程、図書館が準備。</a:t>
            </a:r>
            <a:r>
              <a:rPr lang="en-US" altLang="ja-JP" sz="3000" dirty="0" smtClean="0">
                <a:solidFill>
                  <a:prstClr val="black"/>
                </a:solidFill>
                <a:latin typeface="HGSｺﾞｼｯｸM" panose="020B0600000000000000" pitchFamily="50" charset="-128"/>
                <a:ea typeface="HGSｺﾞｼｯｸM" panose="020B0600000000000000" pitchFamily="50" charset="-128"/>
              </a:rPr>
              <a:t/>
            </a:r>
            <a:br>
              <a:rPr lang="en-US" altLang="ja-JP" sz="3000" dirty="0" smtClean="0">
                <a:solidFill>
                  <a:prstClr val="black"/>
                </a:solidFill>
                <a:latin typeface="HGSｺﾞｼｯｸM" panose="020B0600000000000000" pitchFamily="50" charset="-128"/>
                <a:ea typeface="HGSｺﾞｼｯｸM" panose="020B0600000000000000" pitchFamily="50" charset="-128"/>
              </a:rPr>
            </a:br>
            <a:r>
              <a:rPr lang="ja-JP" altLang="en-US" sz="3000" dirty="0" smtClean="0">
                <a:solidFill>
                  <a:prstClr val="black"/>
                </a:solidFill>
                <a:latin typeface="HGSｺﾞｼｯｸM" panose="020B0600000000000000" pitchFamily="50" charset="-128"/>
                <a:ea typeface="HGSｺﾞｼｯｸM" panose="020B0600000000000000" pitchFamily="50" charset="-128"/>
              </a:rPr>
              <a:t>　</a:t>
            </a:r>
            <a:r>
              <a:rPr lang="en-US" altLang="ja-JP" sz="3000" dirty="0" smtClean="0">
                <a:solidFill>
                  <a:prstClr val="black"/>
                </a:solidFill>
                <a:latin typeface="HGSｺﾞｼｯｸM" panose="020B0600000000000000" pitchFamily="50" charset="-128"/>
                <a:ea typeface="HGSｺﾞｼｯｸM" panose="020B0600000000000000" pitchFamily="50" charset="-128"/>
              </a:rPr>
              <a:t>→</a:t>
            </a:r>
            <a:r>
              <a:rPr lang="ja-JP" altLang="en-US" sz="3000" dirty="0" smtClean="0">
                <a:solidFill>
                  <a:prstClr val="black"/>
                </a:solidFill>
                <a:latin typeface="HGSｺﾞｼｯｸM" panose="020B0600000000000000" pitchFamily="50" charset="-128"/>
                <a:ea typeface="HGSｺﾞｼｯｸM" panose="020B0600000000000000" pitchFamily="50" charset="-128"/>
              </a:rPr>
              <a:t>ギザギザに切れるはさみが欲しい！等、多様な要望があった。</a:t>
            </a:r>
            <a:endParaRPr lang="en-US" altLang="ja-JP" sz="3000" dirty="0" smtClean="0">
              <a:solidFill>
                <a:prstClr val="black"/>
              </a:solidFill>
              <a:latin typeface="HGSｺﾞｼｯｸM" panose="020B0600000000000000" pitchFamily="50" charset="-128"/>
              <a:ea typeface="HGSｺﾞｼｯｸM" panose="020B0600000000000000" pitchFamily="50" charset="-128"/>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944572"/>
            <a:ext cx="4392488" cy="327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815500"/>
            <a:ext cx="4387912" cy="327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376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4624"/>
            <a:ext cx="8941493" cy="1143000"/>
          </a:xfrm>
        </p:spPr>
        <p:txBody>
          <a:bodyPr>
            <a:normAutofit/>
          </a:bodyPr>
          <a:lstStyle/>
          <a:p>
            <a:r>
              <a:rPr lang="ja-JP" altLang="en-US" sz="4200" dirty="0" smtClean="0">
                <a:solidFill>
                  <a:schemeClr val="accent4"/>
                </a:solidFill>
                <a:latin typeface="HGSｺﾞｼｯｸE" panose="020B0900000000000000" pitchFamily="50" charset="-128"/>
                <a:ea typeface="HGSｺﾞｼｯｸE" panose="020B0900000000000000" pitchFamily="50" charset="-128"/>
              </a:rPr>
              <a:t>作成されたポップの紹介（１６条）</a:t>
            </a:r>
            <a:endParaRPr kumimoji="1" lang="ja-JP" altLang="en-US" sz="4200" dirty="0">
              <a:solidFill>
                <a:schemeClr val="accent4"/>
              </a:solidFill>
              <a:latin typeface="HGSｺﾞｼｯｸE" panose="020B0900000000000000" pitchFamily="50" charset="-128"/>
              <a:ea typeface="HGSｺﾞｼｯｸE" panose="020B0900000000000000" pitchFamily="50" charset="-128"/>
            </a:endParaRPr>
          </a:p>
        </p:txBody>
      </p:sp>
      <p:sp>
        <p:nvSpPr>
          <p:cNvPr id="6" name="コンテンツ プレースホルダー 2"/>
          <p:cNvSpPr txBox="1">
            <a:spLocks/>
          </p:cNvSpPr>
          <p:nvPr/>
        </p:nvSpPr>
        <p:spPr>
          <a:xfrm>
            <a:off x="6005162" y="2132856"/>
            <a:ext cx="2959326" cy="252028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000" dirty="0" smtClean="0">
                <a:solidFill>
                  <a:prstClr val="black"/>
                </a:solidFill>
                <a:latin typeface="HGSｺﾞｼｯｸM" panose="020B0600000000000000" pitchFamily="50" charset="-128"/>
                <a:ea typeface="HGSｺﾞｼｯｸM" panose="020B0600000000000000" pitchFamily="50" charset="-128"/>
              </a:rPr>
              <a:t>山</a:t>
            </a:r>
            <a:r>
              <a:rPr lang="ja-JP" altLang="en-US" sz="3000" dirty="0" err="1" smtClean="0">
                <a:solidFill>
                  <a:prstClr val="black"/>
                </a:solidFill>
                <a:latin typeface="HGSｺﾞｼｯｸM" panose="020B0600000000000000" pitchFamily="50" charset="-128"/>
                <a:ea typeface="HGSｺﾞｼｯｸM" panose="020B0600000000000000" pitchFamily="50" charset="-128"/>
              </a:rPr>
              <a:t>びこ</a:t>
            </a:r>
            <a:r>
              <a:rPr lang="ja-JP" altLang="en-US" sz="3000" dirty="0" smtClean="0">
                <a:solidFill>
                  <a:prstClr val="black"/>
                </a:solidFill>
                <a:latin typeface="HGSｺﾞｼｯｸM" panose="020B0600000000000000" pitchFamily="50" charset="-128"/>
                <a:ea typeface="HGSｺﾞｼｯｸM" panose="020B0600000000000000" pitchFamily="50" charset="-128"/>
              </a:rPr>
              <a:t>学校</a:t>
            </a:r>
            <a:endParaRPr lang="en-US" altLang="ja-JP" sz="3000" dirty="0" smtClean="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None/>
            </a:pPr>
            <a:r>
              <a:rPr lang="ja-JP" altLang="en-US" sz="3000" dirty="0" smtClean="0">
                <a:solidFill>
                  <a:prstClr val="black"/>
                </a:solidFill>
                <a:latin typeface="HGSｺﾞｼｯｸM" panose="020B0600000000000000" pitchFamily="50" charset="-128"/>
                <a:ea typeface="HGSｺﾞｼｯｸM" panose="020B0600000000000000" pitchFamily="50" charset="-128"/>
              </a:rPr>
              <a:t>　　ものがたり</a:t>
            </a:r>
            <a:endParaRPr lang="en-US" altLang="ja-JP" sz="3000" dirty="0" smtClean="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None/>
            </a:pPr>
            <a:endParaRPr lang="en-US" altLang="ja-JP" sz="3000" dirty="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None/>
            </a:pPr>
            <a:r>
              <a:rPr lang="ja-JP" altLang="en-US" dirty="0" smtClean="0">
                <a:solidFill>
                  <a:prstClr val="black"/>
                </a:solidFill>
                <a:latin typeface="HGSｺﾞｼｯｸM" panose="020B0600000000000000" pitchFamily="50" charset="-128"/>
                <a:ea typeface="HGSｺﾞｼｯｸM" panose="020B0600000000000000" pitchFamily="50" charset="-128"/>
              </a:rPr>
              <a:t>リアルなわらび</a:t>
            </a:r>
            <a:endParaRPr lang="en-US" altLang="ja-JP" dirty="0" smtClean="0">
              <a:solidFill>
                <a:prstClr val="black"/>
              </a:solidFill>
              <a:latin typeface="HGSｺﾞｼｯｸM" panose="020B0600000000000000" pitchFamily="50" charset="-128"/>
              <a:ea typeface="HGSｺﾞｼｯｸM" panose="020B0600000000000000" pitchFamily="50" charset="-128"/>
            </a:endParaRPr>
          </a:p>
        </p:txBody>
      </p:sp>
      <p:pic>
        <p:nvPicPr>
          <p:cNvPr id="1026" name="Picture 2" descr="H:\DCIM\102OLYMP\P6250411.JPG"/>
          <p:cNvPicPr>
            <a:picLocks noChangeAspect="1" noChangeArrowheads="1"/>
          </p:cNvPicPr>
          <p:nvPr/>
        </p:nvPicPr>
        <p:blipFill rotWithShape="1">
          <a:blip r:embed="rId2">
            <a:extLst>
              <a:ext uri="{28A0092B-C50C-407E-A947-70E740481C1C}">
                <a14:useLocalDpi xmlns:a14="http://schemas.microsoft.com/office/drawing/2010/main" val="0"/>
              </a:ext>
            </a:extLst>
          </a:blip>
          <a:srcRect l="8489" t="1325" r="4382" b="5884"/>
          <a:stretch/>
        </p:blipFill>
        <p:spPr bwMode="auto">
          <a:xfrm>
            <a:off x="323528" y="1412776"/>
            <a:ext cx="5544000" cy="44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9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4624"/>
            <a:ext cx="8941493" cy="1143000"/>
          </a:xfrm>
        </p:spPr>
        <p:txBody>
          <a:bodyPr>
            <a:normAutofit/>
          </a:bodyPr>
          <a:lstStyle/>
          <a:p>
            <a:r>
              <a:rPr lang="ja-JP" altLang="en-US" sz="4200" dirty="0" smtClean="0">
                <a:solidFill>
                  <a:schemeClr val="accent4"/>
                </a:solidFill>
                <a:latin typeface="HGSｺﾞｼｯｸE" panose="020B0900000000000000" pitchFamily="50" charset="-128"/>
                <a:ea typeface="HGSｺﾞｼｯｸE" panose="020B0900000000000000" pitchFamily="50" charset="-128"/>
              </a:rPr>
              <a:t>作成されたポップの紹介（１６条）</a:t>
            </a:r>
            <a:endParaRPr kumimoji="1" lang="ja-JP" altLang="en-US" sz="4200" dirty="0">
              <a:solidFill>
                <a:schemeClr val="accent4"/>
              </a:solidFill>
              <a:latin typeface="HGSｺﾞｼｯｸE" panose="020B0900000000000000" pitchFamily="50" charset="-128"/>
              <a:ea typeface="HGSｺﾞｼｯｸE" panose="020B0900000000000000" pitchFamily="50" charset="-128"/>
            </a:endParaRPr>
          </a:p>
        </p:txBody>
      </p:sp>
      <p:sp>
        <p:nvSpPr>
          <p:cNvPr id="6" name="コンテンツ プレースホルダー 2"/>
          <p:cNvSpPr txBox="1">
            <a:spLocks/>
          </p:cNvSpPr>
          <p:nvPr/>
        </p:nvSpPr>
        <p:spPr>
          <a:xfrm>
            <a:off x="6156176" y="2320579"/>
            <a:ext cx="2592288" cy="2520280"/>
          </a:xfrm>
          <a:prstGeom prst="rect">
            <a:avLst/>
          </a:prstGeom>
        </p:spPr>
        <p:txBody>
          <a:bodyPr vert="horz">
            <a:normAutofit lnSpcReduction="100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000" dirty="0">
                <a:solidFill>
                  <a:prstClr val="black"/>
                </a:solidFill>
                <a:latin typeface="HGSｺﾞｼｯｸM" panose="020B0600000000000000" pitchFamily="50" charset="-128"/>
                <a:ea typeface="HGSｺﾞｼｯｸM" panose="020B0600000000000000" pitchFamily="50" charset="-128"/>
              </a:rPr>
              <a:t>こころ</a:t>
            </a:r>
            <a:r>
              <a:rPr lang="ja-JP" altLang="en-US" sz="3000" dirty="0" smtClean="0">
                <a:solidFill>
                  <a:prstClr val="black"/>
                </a:solidFill>
                <a:latin typeface="HGSｺﾞｼｯｸM" panose="020B0600000000000000" pitchFamily="50" charset="-128"/>
                <a:ea typeface="HGSｺﾞｼｯｸM" panose="020B0600000000000000" pitchFamily="50" charset="-128"/>
              </a:rPr>
              <a:t>の</a:t>
            </a:r>
            <a:endParaRPr lang="en-US" altLang="ja-JP" sz="3000" dirty="0" smtClean="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None/>
            </a:pPr>
            <a:r>
              <a:rPr lang="ja-JP" altLang="en-US" sz="3000" dirty="0" smtClean="0">
                <a:solidFill>
                  <a:prstClr val="black"/>
                </a:solidFill>
                <a:latin typeface="HGSｺﾞｼｯｸM" panose="020B0600000000000000" pitchFamily="50" charset="-128"/>
                <a:ea typeface="HGSｺﾞｼｯｸM" panose="020B0600000000000000" pitchFamily="50" charset="-128"/>
              </a:rPr>
              <a:t>　　ほつれ、</a:t>
            </a:r>
            <a:endParaRPr lang="en-US" altLang="ja-JP" sz="3000" dirty="0" smtClean="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None/>
            </a:pPr>
            <a:r>
              <a:rPr lang="ja-JP" altLang="en-US" sz="3000" dirty="0" smtClean="0">
                <a:solidFill>
                  <a:prstClr val="black"/>
                </a:solidFill>
                <a:latin typeface="HGSｺﾞｼｯｸM" panose="020B0600000000000000" pitchFamily="50" charset="-128"/>
                <a:ea typeface="HGSｺﾞｼｯｸM" panose="020B0600000000000000" pitchFamily="50" charset="-128"/>
              </a:rPr>
              <a:t>なおし屋さん。</a:t>
            </a:r>
            <a:endParaRPr lang="en-US" altLang="ja-JP" sz="3000" dirty="0" smtClean="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None/>
            </a:pPr>
            <a:endParaRPr lang="en-US" altLang="ja-JP" sz="3000" dirty="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None/>
            </a:pPr>
            <a:r>
              <a:rPr lang="ja-JP" altLang="en-US" dirty="0" smtClean="0">
                <a:solidFill>
                  <a:prstClr val="black"/>
                </a:solidFill>
                <a:latin typeface="HGSｺﾞｼｯｸM" panose="020B0600000000000000" pitchFamily="50" charset="-128"/>
                <a:ea typeface="HGSｺﾞｼｯｸM" panose="020B0600000000000000" pitchFamily="50" charset="-128"/>
              </a:rPr>
              <a:t>毛糸を使用</a:t>
            </a:r>
            <a:endParaRPr lang="en-US" altLang="ja-JP" dirty="0" smtClean="0">
              <a:solidFill>
                <a:prstClr val="black"/>
              </a:solidFill>
              <a:latin typeface="HGSｺﾞｼｯｸM" panose="020B0600000000000000" pitchFamily="50" charset="-128"/>
              <a:ea typeface="HGSｺﾞｼｯｸM" panose="020B0600000000000000" pitchFamily="50" charset="-128"/>
            </a:endParaRPr>
          </a:p>
        </p:txBody>
      </p:sp>
      <p:pic>
        <p:nvPicPr>
          <p:cNvPr id="2050" name="Picture 2" descr="H:\DCIM\102OLYMP\P6250410.JPG"/>
          <p:cNvPicPr>
            <a:picLocks noChangeAspect="1" noChangeArrowheads="1"/>
          </p:cNvPicPr>
          <p:nvPr/>
        </p:nvPicPr>
        <p:blipFill rotWithShape="1">
          <a:blip r:embed="rId2">
            <a:extLst>
              <a:ext uri="{28A0092B-C50C-407E-A947-70E740481C1C}">
                <a14:useLocalDpi xmlns:a14="http://schemas.microsoft.com/office/drawing/2010/main" val="0"/>
              </a:ext>
            </a:extLst>
          </a:blip>
          <a:srcRect l="7369" t="936" r="-17" b="6619"/>
          <a:stretch/>
        </p:blipFill>
        <p:spPr bwMode="auto">
          <a:xfrm>
            <a:off x="467544" y="1546719"/>
            <a:ext cx="5436000" cy="40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966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4624"/>
            <a:ext cx="8928992" cy="1143000"/>
          </a:xfrm>
        </p:spPr>
        <p:txBody>
          <a:bodyPr>
            <a:normAutofit fontScale="90000"/>
          </a:bodyPr>
          <a:lstStyle/>
          <a:p>
            <a:r>
              <a:rPr lang="ja-JP" altLang="en-US" sz="5000" dirty="0" smtClean="0">
                <a:solidFill>
                  <a:schemeClr val="accent4"/>
                </a:solidFill>
                <a:latin typeface="HGSｺﾞｼｯｸE" panose="020B0900000000000000" pitchFamily="50" charset="-128"/>
                <a:ea typeface="HGSｺﾞｼｯｸE" panose="020B0900000000000000" pitchFamily="50" charset="-128"/>
              </a:rPr>
              <a:t>作成されたポップの紹介（花川）</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6" name="コンテンツ プレースホルダー 2"/>
          <p:cNvSpPr txBox="1">
            <a:spLocks/>
          </p:cNvSpPr>
          <p:nvPr/>
        </p:nvSpPr>
        <p:spPr>
          <a:xfrm>
            <a:off x="6266809" y="2564738"/>
            <a:ext cx="2985711" cy="252028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000" dirty="0" smtClean="0">
                <a:solidFill>
                  <a:prstClr val="black"/>
                </a:solidFill>
                <a:latin typeface="HGSｺﾞｼｯｸM" panose="020B0600000000000000" pitchFamily="50" charset="-128"/>
                <a:ea typeface="HGSｺﾞｼｯｸM" panose="020B0600000000000000" pitchFamily="50" charset="-128"/>
              </a:rPr>
              <a:t>アイアムサム</a:t>
            </a:r>
            <a:endParaRPr lang="en-US" altLang="ja-JP" sz="3000" dirty="0" smtClean="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Font typeface="Wingdings 2"/>
              <a:buNone/>
            </a:pPr>
            <a:r>
              <a:rPr lang="ja-JP" altLang="en-US" sz="3000" dirty="0" smtClean="0">
                <a:solidFill>
                  <a:prstClr val="black"/>
                </a:solidFill>
                <a:latin typeface="HGSｺﾞｼｯｸM" panose="020B0600000000000000" pitchFamily="50" charset="-128"/>
                <a:ea typeface="HGSｺﾞｼｯｸM" panose="020B0600000000000000" pitchFamily="50" charset="-128"/>
              </a:rPr>
              <a:t>（ＤＶＤ）</a:t>
            </a:r>
            <a:endParaRPr lang="en-US" altLang="ja-JP" sz="3000" dirty="0" smtClean="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Font typeface="Wingdings 2"/>
              <a:buNone/>
            </a:pPr>
            <a:endParaRPr lang="en-US" altLang="ja-JP" sz="3000" dirty="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Font typeface="Wingdings 2"/>
              <a:buNone/>
            </a:pPr>
            <a:r>
              <a:rPr lang="ja-JP" altLang="en-US" dirty="0" smtClean="0">
                <a:solidFill>
                  <a:prstClr val="black"/>
                </a:solidFill>
                <a:latin typeface="HGSｺﾞｼｯｸM" panose="020B0600000000000000" pitchFamily="50" charset="-128"/>
                <a:ea typeface="HGSｺﾞｼｯｸM" panose="020B0600000000000000" pitchFamily="50" charset="-128"/>
              </a:rPr>
              <a:t>ジグソーパズル</a:t>
            </a:r>
            <a:endParaRPr lang="en-US" altLang="ja-JP" dirty="0" smtClean="0">
              <a:solidFill>
                <a:prstClr val="black"/>
              </a:solidFill>
              <a:latin typeface="HGSｺﾞｼｯｸM" panose="020B0600000000000000" pitchFamily="50" charset="-128"/>
              <a:ea typeface="HGSｺﾞｼｯｸM" panose="020B0600000000000000"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56" y="1484784"/>
            <a:ext cx="5978536" cy="4500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947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4624"/>
            <a:ext cx="8856984" cy="1143000"/>
          </a:xfrm>
        </p:spPr>
        <p:txBody>
          <a:bodyPr>
            <a:normAutofit fontScale="90000"/>
          </a:bodyPr>
          <a:lstStyle/>
          <a:p>
            <a:r>
              <a:rPr lang="ja-JP" altLang="en-US" sz="5000" dirty="0" smtClean="0">
                <a:solidFill>
                  <a:schemeClr val="accent4"/>
                </a:solidFill>
                <a:latin typeface="HGSｺﾞｼｯｸE" panose="020B0900000000000000" pitchFamily="50" charset="-128"/>
                <a:ea typeface="HGSｺﾞｼｯｸE" panose="020B0900000000000000" pitchFamily="50" charset="-128"/>
              </a:rPr>
              <a:t>作成されたポップの紹介（花川）</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6" name="コンテンツ プレースホルダー 2"/>
          <p:cNvSpPr txBox="1">
            <a:spLocks/>
          </p:cNvSpPr>
          <p:nvPr/>
        </p:nvSpPr>
        <p:spPr>
          <a:xfrm>
            <a:off x="5342930" y="2132856"/>
            <a:ext cx="3888432" cy="252028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000" dirty="0">
                <a:solidFill>
                  <a:prstClr val="black"/>
                </a:solidFill>
                <a:latin typeface="HGSｺﾞｼｯｸM" panose="020B0600000000000000" pitchFamily="50" charset="-128"/>
                <a:ea typeface="HGSｺﾞｼｯｸM" panose="020B0600000000000000" pitchFamily="50" charset="-128"/>
              </a:rPr>
              <a:t>教</a:t>
            </a:r>
            <a:r>
              <a:rPr lang="ja-JP" altLang="en-US" sz="3000" dirty="0" smtClean="0">
                <a:solidFill>
                  <a:prstClr val="black"/>
                </a:solidFill>
                <a:latin typeface="HGSｺﾞｼｯｸM" panose="020B0600000000000000" pitchFamily="50" charset="-128"/>
                <a:ea typeface="HGSｺﾞｼｯｸM" panose="020B0600000000000000" pitchFamily="50" charset="-128"/>
              </a:rPr>
              <a:t>室内（スクール）カースト</a:t>
            </a:r>
            <a:endParaRPr lang="en-US" altLang="ja-JP" sz="3000" dirty="0" smtClean="0">
              <a:solidFill>
                <a:prstClr val="black"/>
              </a:solidFill>
              <a:latin typeface="HGSｺﾞｼｯｸM" panose="020B0600000000000000" pitchFamily="50" charset="-128"/>
              <a:ea typeface="HGSｺﾞｼｯｸM" panose="020B0600000000000000" pitchFamily="50" charset="-128"/>
            </a:endParaRPr>
          </a:p>
          <a:p>
            <a:pPr>
              <a:buClr>
                <a:srgbClr val="FF388C"/>
              </a:buClr>
            </a:pPr>
            <a:endParaRPr lang="en-US" altLang="ja-JP" sz="3000" dirty="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None/>
            </a:pPr>
            <a:r>
              <a:rPr lang="ja-JP" altLang="en-US" dirty="0" smtClean="0">
                <a:solidFill>
                  <a:prstClr val="black"/>
                </a:solidFill>
                <a:latin typeface="HGSｺﾞｼｯｸM" panose="020B0600000000000000" pitchFamily="50" charset="-128"/>
                <a:ea typeface="HGSｺﾞｼｯｸM" panose="020B0600000000000000" pitchFamily="50" charset="-128"/>
              </a:rPr>
              <a:t>机を立体的に表現</a:t>
            </a:r>
            <a:endParaRPr lang="en-US" altLang="ja-JP" dirty="0" smtClean="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None/>
            </a:pPr>
            <a:r>
              <a:rPr lang="ja-JP" altLang="en-US" dirty="0" smtClean="0">
                <a:solidFill>
                  <a:prstClr val="black"/>
                </a:solidFill>
                <a:latin typeface="HGSｺﾞｼｯｸM" panose="020B0600000000000000" pitchFamily="50" charset="-128"/>
                <a:ea typeface="HGSｺﾞｼｯｸM" panose="020B0600000000000000" pitchFamily="50" charset="-128"/>
              </a:rPr>
              <a:t>（基本はガムの箱）</a:t>
            </a:r>
            <a:endParaRPr lang="en-US" altLang="ja-JP" dirty="0" smtClean="0">
              <a:solidFill>
                <a:prstClr val="black"/>
              </a:solidFill>
              <a:latin typeface="HGSｺﾞｼｯｸM" panose="020B0600000000000000" pitchFamily="50" charset="-128"/>
              <a:ea typeface="HGSｺﾞｼｯｸM" panose="020B0600000000000000"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66" y="1484784"/>
            <a:ext cx="5141911" cy="440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526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31840" y="260648"/>
            <a:ext cx="2952328" cy="1008112"/>
          </a:xfrm>
        </p:spPr>
        <p:txBody>
          <a:bodyPr/>
          <a:lstStyle/>
          <a:p>
            <a:pPr algn="ctr"/>
            <a:r>
              <a:rPr kumimoji="1" lang="ja-JP" altLang="en-US" dirty="0" smtClean="0"/>
              <a:t>私と図書館</a:t>
            </a:r>
            <a:endParaRPr kumimoji="1" lang="ja-JP" altLang="en-US" dirty="0"/>
          </a:p>
        </p:txBody>
      </p:sp>
      <p:pic>
        <p:nvPicPr>
          <p:cNvPr id="4" name="コンテンツ プレースホルダー 3"/>
          <p:cNvPicPr>
            <a:picLocks noGrp="1" noChangeAspect="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3491880" y="2348880"/>
            <a:ext cx="5256584" cy="3092108"/>
          </a:xfrm>
        </p:spPr>
      </p:pic>
      <p:sp>
        <p:nvSpPr>
          <p:cNvPr id="5" name="テキスト ボックス 4"/>
          <p:cNvSpPr txBox="1"/>
          <p:nvPr/>
        </p:nvSpPr>
        <p:spPr>
          <a:xfrm>
            <a:off x="3707904" y="5805264"/>
            <a:ext cx="4752528" cy="246221"/>
          </a:xfrm>
          <a:prstGeom prst="rect">
            <a:avLst/>
          </a:prstGeom>
          <a:noFill/>
        </p:spPr>
        <p:txBody>
          <a:bodyPr wrap="square" rtlCol="0">
            <a:spAutoFit/>
          </a:bodyPr>
          <a:lstStyle/>
          <a:p>
            <a:r>
              <a:rPr lang="ja-JP" altLang="en-US" sz="1000" dirty="0" smtClean="0">
                <a:solidFill>
                  <a:schemeClr val="bg1"/>
                </a:solidFill>
              </a:rPr>
              <a:t>出典　</a:t>
            </a:r>
            <a:r>
              <a:rPr lang="en-US" altLang="ja-JP" sz="1000" dirty="0" smtClean="0">
                <a:solidFill>
                  <a:schemeClr val="bg1"/>
                </a:solidFill>
              </a:rPr>
              <a:t>http</a:t>
            </a:r>
            <a:r>
              <a:rPr lang="en-US" altLang="ja-JP" sz="1000" dirty="0">
                <a:solidFill>
                  <a:schemeClr val="bg1"/>
                </a:solidFill>
              </a:rPr>
              <a:t>://</a:t>
            </a:r>
            <a:r>
              <a:rPr lang="en-US" altLang="ja-JP" sz="1000" dirty="0" err="1">
                <a:solidFill>
                  <a:schemeClr val="bg1"/>
                </a:solidFill>
              </a:rPr>
              <a:t>www.adelaide.edu.au</a:t>
            </a:r>
            <a:r>
              <a:rPr lang="en-US" altLang="ja-JP" sz="1000" dirty="0">
                <a:solidFill>
                  <a:schemeClr val="bg1"/>
                </a:solidFill>
              </a:rPr>
              <a:t>/library/about/libraries/</a:t>
            </a:r>
            <a:r>
              <a:rPr lang="en-US" altLang="ja-JP" sz="1000" dirty="0" err="1">
                <a:solidFill>
                  <a:schemeClr val="bg1"/>
                </a:solidFill>
              </a:rPr>
              <a:t>bsl</a:t>
            </a:r>
            <a:r>
              <a:rPr lang="en-US" altLang="ja-JP" sz="1000" dirty="0">
                <a:solidFill>
                  <a:schemeClr val="bg1"/>
                </a:solidFill>
              </a:rPr>
              <a:t>/</a:t>
            </a:r>
            <a:r>
              <a:rPr lang="en-US" altLang="ja-JP" sz="1000" dirty="0" err="1">
                <a:solidFill>
                  <a:schemeClr val="bg1"/>
                </a:solidFill>
              </a:rPr>
              <a:t>reading_room.html</a:t>
            </a:r>
            <a:endParaRPr kumimoji="1" lang="ja-JP" altLang="en-US" sz="1000" dirty="0">
              <a:solidFill>
                <a:schemeClr val="bg1"/>
              </a:solidFill>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412776"/>
            <a:ext cx="3011890" cy="4032448"/>
          </a:xfrm>
          <a:prstGeom prst="rect">
            <a:avLst/>
          </a:prstGeom>
        </p:spPr>
      </p:pic>
      <p:sp>
        <p:nvSpPr>
          <p:cNvPr id="6" name="テキスト ボックス 5"/>
          <p:cNvSpPr txBox="1"/>
          <p:nvPr/>
        </p:nvSpPr>
        <p:spPr>
          <a:xfrm>
            <a:off x="179512" y="5589241"/>
            <a:ext cx="3081848" cy="400110"/>
          </a:xfrm>
          <a:prstGeom prst="rect">
            <a:avLst/>
          </a:prstGeom>
          <a:noFill/>
        </p:spPr>
        <p:txBody>
          <a:bodyPr wrap="square" rtlCol="0">
            <a:spAutoFit/>
          </a:bodyPr>
          <a:lstStyle/>
          <a:p>
            <a:r>
              <a:rPr lang="ja-JP" altLang="en-US" sz="1000" dirty="0" smtClean="0">
                <a:solidFill>
                  <a:schemeClr val="bg1"/>
                </a:solidFill>
              </a:rPr>
              <a:t>出典　</a:t>
            </a:r>
            <a:r>
              <a:rPr lang="en-US" altLang="ja-JP" sz="1000" dirty="0">
                <a:solidFill>
                  <a:schemeClr val="bg1"/>
                </a:solidFill>
              </a:rPr>
              <a:t>http://</a:t>
            </a:r>
            <a:r>
              <a:rPr lang="en-US" altLang="ja-JP" sz="1000" dirty="0" err="1">
                <a:solidFill>
                  <a:schemeClr val="bg1"/>
                </a:solidFill>
              </a:rPr>
              <a:t>blogs.adelaide.edu.au</a:t>
            </a:r>
            <a:r>
              <a:rPr lang="en-US" altLang="ja-JP" sz="1000" dirty="0">
                <a:solidFill>
                  <a:schemeClr val="bg1"/>
                </a:solidFill>
              </a:rPr>
              <a:t>/library/2014/06/06/free-book-scanning-to-</a:t>
            </a:r>
            <a:r>
              <a:rPr lang="en-US" altLang="ja-JP" sz="1000" dirty="0" err="1">
                <a:solidFill>
                  <a:schemeClr val="bg1"/>
                </a:solidFill>
              </a:rPr>
              <a:t>usb</a:t>
            </a:r>
            <a:r>
              <a:rPr lang="en-US" altLang="ja-JP" sz="1000" dirty="0">
                <a:solidFill>
                  <a:schemeClr val="bg1"/>
                </a:solidFill>
              </a:rPr>
              <a:t>/</a:t>
            </a:r>
            <a:endParaRPr kumimoji="1" lang="ja-JP" altLang="en-US" sz="1000" dirty="0">
              <a:solidFill>
                <a:schemeClr val="bg1"/>
              </a:solidFill>
            </a:endParaRPr>
          </a:p>
        </p:txBody>
      </p:sp>
    </p:spTree>
    <p:extLst>
      <p:ext uri="{BB962C8B-B14F-4D97-AF65-F5344CB8AC3E}">
        <p14:creationId xmlns:p14="http://schemas.microsoft.com/office/powerpoint/2010/main" val="750130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92696"/>
            <a:ext cx="820891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br>
              <a:rPr lang="en-US" altLang="ja-JP" sz="5000" dirty="0" smtClean="0">
                <a:solidFill>
                  <a:schemeClr val="accent4"/>
                </a:solidFill>
                <a:latin typeface="HGSｺﾞｼｯｸE" panose="020B0900000000000000" pitchFamily="50" charset="-128"/>
                <a:ea typeface="HGSｺﾞｼｯｸE" panose="020B0900000000000000" pitchFamily="50" charset="-128"/>
              </a:rPr>
            </a:br>
            <a:r>
              <a:rPr lang="ja-JP" altLang="en-US" sz="5000" dirty="0" smtClean="0">
                <a:solidFill>
                  <a:schemeClr val="accent4"/>
                </a:solidFill>
                <a:latin typeface="HGSｺﾞｼｯｸE" panose="020B0900000000000000" pitchFamily="50" charset="-128"/>
                <a:ea typeface="HGSｺﾞｼｯｸE" panose="020B0900000000000000" pitchFamily="50" charset="-128"/>
              </a:rPr>
              <a:t>　ポップコンテスト２週目</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6" name="コンテンツ プレースホルダー 2"/>
          <p:cNvSpPr txBox="1">
            <a:spLocks/>
          </p:cNvSpPr>
          <p:nvPr/>
        </p:nvSpPr>
        <p:spPr>
          <a:xfrm>
            <a:off x="323528" y="1844824"/>
            <a:ext cx="8568952" cy="252028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000" dirty="0" smtClean="0">
                <a:solidFill>
                  <a:prstClr val="black"/>
                </a:solidFill>
                <a:latin typeface="HGSｺﾞｼｯｸM" panose="020B0600000000000000" pitchFamily="50" charset="-128"/>
                <a:ea typeface="HGSｺﾞｼｯｸM" panose="020B0600000000000000" pitchFamily="50" charset="-128"/>
              </a:rPr>
              <a:t>説明のあと、５名一組になって、１人３分間で本を紹介＋２分間のディスカッションタイム</a:t>
            </a:r>
            <a:endParaRPr lang="en-US" altLang="ja-JP" sz="3000" dirty="0" smtClean="0">
              <a:solidFill>
                <a:prstClr val="black"/>
              </a:solidFill>
              <a:latin typeface="HGSｺﾞｼｯｸM" panose="020B0600000000000000" pitchFamily="50" charset="-128"/>
              <a:ea typeface="HGSｺﾞｼｯｸM" panose="020B0600000000000000" pitchFamily="50" charset="-128"/>
            </a:endParaRPr>
          </a:p>
        </p:txBody>
      </p:sp>
      <p:pic>
        <p:nvPicPr>
          <p:cNvPr id="4098" name="Picture 2" descr="F:\記録写真\2014年\P5270258.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39552" y="3428999"/>
            <a:ext cx="3709597" cy="278219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921935"/>
            <a:ext cx="4320480" cy="324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34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92696"/>
            <a:ext cx="820891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br>
              <a:rPr lang="en-US" altLang="ja-JP" sz="5000" dirty="0" smtClean="0">
                <a:solidFill>
                  <a:schemeClr val="accent4"/>
                </a:solidFill>
                <a:latin typeface="HGSｺﾞｼｯｸE" panose="020B0900000000000000" pitchFamily="50" charset="-128"/>
                <a:ea typeface="HGSｺﾞｼｯｸE" panose="020B0900000000000000" pitchFamily="50" charset="-128"/>
              </a:rPr>
            </a:br>
            <a:r>
              <a:rPr lang="ja-JP" altLang="en-US" sz="5000" dirty="0" smtClean="0">
                <a:solidFill>
                  <a:schemeClr val="accent4"/>
                </a:solidFill>
                <a:latin typeface="HGSｺﾞｼｯｸE" panose="020B0900000000000000" pitchFamily="50" charset="-128"/>
                <a:ea typeface="HGSｺﾞｼｯｸE" panose="020B0900000000000000" pitchFamily="50" charset="-128"/>
              </a:rPr>
              <a:t>　ポップコンテスト２週目</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6" name="コンテンツ プレースホルダー 2"/>
          <p:cNvSpPr txBox="1">
            <a:spLocks/>
          </p:cNvSpPr>
          <p:nvPr/>
        </p:nvSpPr>
        <p:spPr>
          <a:xfrm>
            <a:off x="323528" y="1844824"/>
            <a:ext cx="8424936" cy="252028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000" dirty="0" smtClean="0">
                <a:solidFill>
                  <a:prstClr val="black"/>
                </a:solidFill>
                <a:latin typeface="HGSｺﾞｼｯｸM" panose="020B0600000000000000" pitchFamily="50" charset="-128"/>
                <a:ea typeface="HGSｺﾞｼｯｸM" panose="020B0600000000000000" pitchFamily="50" charset="-128"/>
              </a:rPr>
              <a:t>発表時間の管理にはビブリオバトルタイマー（非公式）を使用させていただきました</a:t>
            </a:r>
            <a:endParaRPr lang="en-US" altLang="ja-JP" sz="3000" dirty="0" smtClean="0">
              <a:solidFill>
                <a:prstClr val="black"/>
              </a:solidFill>
              <a:latin typeface="HGSｺﾞｼｯｸM" panose="020B0600000000000000" pitchFamily="50" charset="-128"/>
              <a:ea typeface="HGSｺﾞｼｯｸM" panose="020B0600000000000000" pitchFamily="50" charset="-128"/>
            </a:endParaRPr>
          </a:p>
        </p:txBody>
      </p:sp>
      <p:pic>
        <p:nvPicPr>
          <p:cNvPr id="5122" name="Picture 2" descr="F:\記録写真\2014年\P53003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924944"/>
            <a:ext cx="4416490"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92.168.200.29\共有グループ\花川事務室情報サービス係\ビブリオバトル\教育原理（ipad）\IMG_00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4992568" y="3104964"/>
            <a:ext cx="3755896" cy="2805330"/>
          </a:xfrm>
          <a:prstGeom prst="rect">
            <a:avLst/>
          </a:prstGeom>
          <a:noFill/>
          <a:extLst>
            <a:ext uri="{909E8E84-426E-40DD-AFC4-6F175D3DCCD1}">
              <a14:hiddenFill xmlns:a14="http://schemas.microsoft.com/office/drawing/2010/main">
                <a:solidFill>
                  <a:srgbClr val="FFFFFF"/>
                </a:solidFill>
              </a14:hiddenFill>
            </a:ext>
          </a:extLst>
        </p:spPr>
      </p:pic>
      <p:sp>
        <p:nvSpPr>
          <p:cNvPr id="3" name="円/楕円 2"/>
          <p:cNvSpPr/>
          <p:nvPr/>
        </p:nvSpPr>
        <p:spPr>
          <a:xfrm>
            <a:off x="5076056" y="4365104"/>
            <a:ext cx="2160240" cy="136815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5" name="直線矢印コネクタ 4"/>
          <p:cNvCxnSpPr/>
          <p:nvPr/>
        </p:nvCxnSpPr>
        <p:spPr>
          <a:xfrm flipH="1" flipV="1">
            <a:off x="3923928" y="3789040"/>
            <a:ext cx="1224136" cy="10081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679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92696"/>
            <a:ext cx="820891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br>
              <a:rPr lang="en-US" altLang="ja-JP" sz="5000" dirty="0" smtClean="0">
                <a:solidFill>
                  <a:schemeClr val="accent4"/>
                </a:solidFill>
                <a:latin typeface="HGSｺﾞｼｯｸE" panose="020B0900000000000000" pitchFamily="50" charset="-128"/>
                <a:ea typeface="HGSｺﾞｼｯｸE" panose="020B0900000000000000" pitchFamily="50" charset="-128"/>
              </a:rPr>
            </a:br>
            <a:r>
              <a:rPr lang="ja-JP" altLang="en-US" sz="5000" dirty="0" smtClean="0">
                <a:solidFill>
                  <a:schemeClr val="accent4"/>
                </a:solidFill>
                <a:latin typeface="HGSｺﾞｼｯｸE" panose="020B0900000000000000" pitchFamily="50" charset="-128"/>
                <a:ea typeface="HGSｺﾞｼｯｸE" panose="020B0900000000000000" pitchFamily="50" charset="-128"/>
              </a:rPr>
              <a:t>　優勝グループへの賞品</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6" name="コンテンツ プレースホルダー 2"/>
          <p:cNvSpPr txBox="1">
            <a:spLocks/>
          </p:cNvSpPr>
          <p:nvPr/>
        </p:nvSpPr>
        <p:spPr>
          <a:xfrm>
            <a:off x="323528" y="2204864"/>
            <a:ext cx="8424936" cy="4176464"/>
          </a:xfrm>
          <a:prstGeom prst="rect">
            <a:avLst/>
          </a:prstGeom>
        </p:spPr>
        <p:txBody>
          <a:bodyPr vert="horz">
            <a:normAutofit lnSpcReduction="100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700" dirty="0" smtClean="0">
                <a:solidFill>
                  <a:prstClr val="black"/>
                </a:solidFill>
                <a:latin typeface="HGSｺﾞｼｯｸM" panose="020B0600000000000000" pitchFamily="50" charset="-128"/>
                <a:ea typeface="HGSｺﾞｼｯｸM" panose="020B0600000000000000" pitchFamily="50" charset="-128"/>
              </a:rPr>
              <a:t>授業参加のモチベーション向上のため、優勝賞品の用意を提案</a:t>
            </a:r>
            <a:endParaRPr lang="en-US" altLang="ja-JP" sz="3700" dirty="0" smtClean="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Font typeface="Wingdings 2"/>
              <a:buNone/>
            </a:pPr>
            <a:endParaRPr lang="en-US" altLang="ja-JP" sz="3700" dirty="0">
              <a:solidFill>
                <a:prstClr val="black"/>
              </a:solidFill>
              <a:latin typeface="HGSｺﾞｼｯｸM" panose="020B0600000000000000" pitchFamily="50" charset="-128"/>
              <a:ea typeface="HGSｺﾞｼｯｸM" panose="020B0600000000000000" pitchFamily="50" charset="-128"/>
            </a:endParaRPr>
          </a:p>
          <a:p>
            <a:pPr>
              <a:buClr>
                <a:srgbClr val="FF388C"/>
              </a:buClr>
            </a:pPr>
            <a:r>
              <a:rPr lang="ja-JP" altLang="en-US" sz="3700" dirty="0" smtClean="0">
                <a:solidFill>
                  <a:prstClr val="black"/>
                </a:solidFill>
                <a:latin typeface="HGSｺﾞｼｯｸM" panose="020B0600000000000000" pitchFamily="50" charset="-128"/>
                <a:ea typeface="HGSｺﾞｼｯｸM" panose="020B0600000000000000" pitchFamily="50" charset="-128"/>
              </a:rPr>
              <a:t>図書館で元々作っているグッズは雨の日用のビニールバッグで、既にカウンターで配布しているため今回の目的で提供できるものはない。</a:t>
            </a:r>
            <a:endParaRPr lang="en-US" altLang="ja-JP" sz="3700" dirty="0" smtClean="0">
              <a:solidFill>
                <a:prstClr val="black"/>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250164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04664"/>
            <a:ext cx="8208912" cy="1143000"/>
          </a:xfrm>
        </p:spPr>
        <p:txBody>
          <a:bodyPr>
            <a:normAutofit/>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smtClean="0">
                <a:solidFill>
                  <a:schemeClr val="accent4"/>
                </a:solidFill>
                <a:latin typeface="HGSｺﾞｼｯｸE" panose="020B0900000000000000" pitchFamily="50" charset="-128"/>
                <a:ea typeface="HGSｺﾞｼｯｸE" panose="020B0900000000000000" pitchFamily="50" charset="-128"/>
              </a:rPr>
              <a:t>優勝賞品試作品</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7" name="コンテンツ プレースホルダー 2"/>
          <p:cNvSpPr txBox="1">
            <a:spLocks/>
          </p:cNvSpPr>
          <p:nvPr/>
        </p:nvSpPr>
        <p:spPr>
          <a:xfrm>
            <a:off x="395536" y="1916832"/>
            <a:ext cx="8424936" cy="3672408"/>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500" dirty="0" smtClean="0">
                <a:solidFill>
                  <a:prstClr val="black"/>
                </a:solidFill>
                <a:latin typeface="HGSｺﾞｼｯｸM" panose="020B0600000000000000" pitchFamily="50" charset="-128"/>
                <a:ea typeface="HGSｺﾞｼｯｸM" panose="020B0600000000000000" pitchFamily="50" charset="-128"/>
              </a:rPr>
              <a:t>試作品を手作りで制作する</a:t>
            </a:r>
            <a:r>
              <a:rPr lang="ja-JP" altLang="en-US" sz="3500" dirty="0">
                <a:solidFill>
                  <a:prstClr val="black"/>
                </a:solidFill>
                <a:latin typeface="HGSｺﾞｼｯｸM" panose="020B0600000000000000" pitchFamily="50" charset="-128"/>
                <a:ea typeface="HGSｺﾞｼｯｸM" panose="020B0600000000000000" pitchFamily="50" charset="-128"/>
              </a:rPr>
              <a:t>ことになり</a:t>
            </a:r>
            <a:r>
              <a:rPr lang="ja-JP" altLang="en-US" sz="3500" dirty="0" smtClean="0">
                <a:solidFill>
                  <a:prstClr val="black"/>
                </a:solidFill>
                <a:latin typeface="HGSｺﾞｼｯｸM" panose="020B0600000000000000" pitchFamily="50" charset="-128"/>
                <a:ea typeface="HGSｺﾞｼｯｸM" panose="020B0600000000000000" pitchFamily="50" charset="-128"/>
              </a:rPr>
              <a:t>、材料を１００円ショップなどで</a:t>
            </a:r>
            <a:r>
              <a:rPr lang="ja-JP" altLang="en-US" sz="3500" dirty="0">
                <a:solidFill>
                  <a:prstClr val="black"/>
                </a:solidFill>
                <a:latin typeface="HGSｺﾞｼｯｸM" panose="020B0600000000000000" pitchFamily="50" charset="-128"/>
                <a:ea typeface="HGSｺﾞｼｯｸM" panose="020B0600000000000000" pitchFamily="50" charset="-128"/>
              </a:rPr>
              <a:t>調達</a:t>
            </a:r>
            <a:endParaRPr lang="en-US" altLang="ja-JP" sz="3500" dirty="0" smtClean="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Font typeface="Wingdings 2"/>
              <a:buNone/>
            </a:pPr>
            <a:r>
              <a:rPr lang="ja-JP" altLang="en-US" sz="3500" dirty="0" smtClean="0">
                <a:solidFill>
                  <a:prstClr val="black"/>
                </a:solidFill>
                <a:latin typeface="HGSｺﾞｼｯｸM" panose="020B0600000000000000" pitchFamily="50" charset="-128"/>
                <a:ea typeface="HGSｺﾞｼｯｸM" panose="020B0600000000000000" pitchFamily="50" charset="-128"/>
              </a:rPr>
              <a:t>　　　ダイソー、</a:t>
            </a:r>
            <a:r>
              <a:rPr lang="en-US" altLang="ja-JP" sz="3500" dirty="0" err="1" smtClean="0">
                <a:solidFill>
                  <a:prstClr val="black"/>
                </a:solidFill>
                <a:latin typeface="HGSｺﾞｼｯｸM" panose="020B0600000000000000" pitchFamily="50" charset="-128"/>
                <a:ea typeface="HGSｺﾞｼｯｸM" panose="020B0600000000000000" pitchFamily="50" charset="-128"/>
              </a:rPr>
              <a:t>seria</a:t>
            </a:r>
            <a:r>
              <a:rPr lang="ja-JP" altLang="en-US" sz="3500" dirty="0" err="1" smtClean="0">
                <a:solidFill>
                  <a:prstClr val="black"/>
                </a:solidFill>
                <a:latin typeface="HGSｺﾞｼｯｸM" panose="020B0600000000000000" pitchFamily="50" charset="-128"/>
                <a:ea typeface="HGSｺﾞｼｯｸM" panose="020B0600000000000000" pitchFamily="50" charset="-128"/>
              </a:rPr>
              <a:t>、</a:t>
            </a:r>
            <a:r>
              <a:rPr lang="ja-JP" altLang="en-US" sz="3500" dirty="0" smtClean="0">
                <a:solidFill>
                  <a:prstClr val="black"/>
                </a:solidFill>
                <a:latin typeface="HGSｺﾞｼｯｸM" panose="020B0600000000000000" pitchFamily="50" charset="-128"/>
                <a:ea typeface="HGSｺﾞｼｯｸM" panose="020B0600000000000000" pitchFamily="50" charset="-128"/>
              </a:rPr>
              <a:t>無印良品など</a:t>
            </a:r>
            <a:r>
              <a:rPr lang="en-US" altLang="ja-JP" sz="3500" dirty="0" smtClean="0">
                <a:solidFill>
                  <a:prstClr val="black"/>
                </a:solidFill>
                <a:latin typeface="HGSｺﾞｼｯｸM" panose="020B0600000000000000" pitchFamily="50" charset="-128"/>
                <a:ea typeface="HGSｺﾞｼｯｸM" panose="020B0600000000000000" pitchFamily="50" charset="-128"/>
              </a:rPr>
              <a:t>…</a:t>
            </a:r>
          </a:p>
          <a:p>
            <a:pPr marL="0" indent="0">
              <a:buClr>
                <a:srgbClr val="FF388C"/>
              </a:buClr>
              <a:buFont typeface="Wingdings 2"/>
              <a:buNone/>
            </a:pPr>
            <a:endParaRPr lang="en-US" altLang="ja-JP" sz="3500" dirty="0" smtClean="0">
              <a:solidFill>
                <a:prstClr val="black"/>
              </a:solidFill>
              <a:latin typeface="HGSｺﾞｼｯｸM" panose="020B0600000000000000" pitchFamily="50" charset="-128"/>
              <a:ea typeface="HGSｺﾞｼｯｸM" panose="020B0600000000000000" pitchFamily="50" charset="-128"/>
            </a:endParaRPr>
          </a:p>
          <a:p>
            <a:pPr>
              <a:buClr>
                <a:srgbClr val="FF388C"/>
              </a:buClr>
            </a:pPr>
            <a:r>
              <a:rPr lang="ja-JP" altLang="en-US" sz="3500" dirty="0" smtClean="0">
                <a:solidFill>
                  <a:prstClr val="black"/>
                </a:solidFill>
                <a:latin typeface="HGSｺﾞｼｯｸM" panose="020B0600000000000000" pitchFamily="50" charset="-128"/>
                <a:ea typeface="HGSｺﾞｼｯｸM" panose="020B0600000000000000" pitchFamily="50" charset="-128"/>
              </a:rPr>
              <a:t>図書館グッズ制作を念頭に購入してあったアイロンプリント用紙を活用</a:t>
            </a:r>
            <a:endParaRPr lang="en-US" altLang="ja-JP" sz="3500" dirty="0">
              <a:solidFill>
                <a:prstClr val="black"/>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650455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0891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smtClean="0">
                <a:solidFill>
                  <a:schemeClr val="accent4"/>
                </a:solidFill>
                <a:latin typeface="HGSｺﾞｼｯｸE" panose="020B0900000000000000" pitchFamily="50" charset="-128"/>
                <a:ea typeface="HGSｺﾞｼｯｸE" panose="020B0900000000000000" pitchFamily="50" charset="-128"/>
              </a:rPr>
              <a:t>試作品あれこれ①</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7" name="コンテンツ プレースホルダー 2"/>
          <p:cNvSpPr txBox="1">
            <a:spLocks/>
          </p:cNvSpPr>
          <p:nvPr/>
        </p:nvSpPr>
        <p:spPr>
          <a:xfrm>
            <a:off x="323528" y="1268760"/>
            <a:ext cx="3384376" cy="792088"/>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500" dirty="0" smtClean="0">
                <a:solidFill>
                  <a:prstClr val="black"/>
                </a:solidFill>
                <a:latin typeface="HGSｺﾞｼｯｸM" panose="020B0600000000000000" pitchFamily="50" charset="-128"/>
                <a:ea typeface="HGSｺﾞｼｯｸM" panose="020B0600000000000000" pitchFamily="50" charset="-128"/>
              </a:rPr>
              <a:t>ブックカバー</a:t>
            </a:r>
            <a:endParaRPr lang="en-US" altLang="ja-JP" sz="3500" dirty="0">
              <a:solidFill>
                <a:prstClr val="black"/>
              </a:solidFill>
              <a:latin typeface="HGSｺﾞｼｯｸM" panose="020B0600000000000000" pitchFamily="50" charset="-128"/>
              <a:ea typeface="HGSｺﾞｼｯｸM" panose="020B0600000000000000" pitchFamily="50" charset="-128"/>
            </a:endParaRPr>
          </a:p>
        </p:txBody>
      </p:sp>
      <p:pic>
        <p:nvPicPr>
          <p:cNvPr id="1026" name="Picture 2" descr="I:\DCIM\102OLYMP\P6200396.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1691680" y="2056656"/>
            <a:ext cx="518457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159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0891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smtClean="0">
                <a:solidFill>
                  <a:schemeClr val="accent4"/>
                </a:solidFill>
                <a:latin typeface="HGSｺﾞｼｯｸE" panose="020B0900000000000000" pitchFamily="50" charset="-128"/>
                <a:ea typeface="HGSｺﾞｼｯｸE" panose="020B0900000000000000" pitchFamily="50" charset="-128"/>
              </a:rPr>
              <a:t>試作品あれこれ②</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7" name="コンテンツ プレースホルダー 2"/>
          <p:cNvSpPr txBox="1">
            <a:spLocks/>
          </p:cNvSpPr>
          <p:nvPr/>
        </p:nvSpPr>
        <p:spPr>
          <a:xfrm>
            <a:off x="323528" y="1268760"/>
            <a:ext cx="3816424" cy="792088"/>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500" dirty="0">
                <a:solidFill>
                  <a:prstClr val="black"/>
                </a:solidFill>
                <a:latin typeface="HGSｺﾞｼｯｸM" panose="020B0600000000000000" pitchFamily="50" charset="-128"/>
                <a:ea typeface="HGSｺﾞｼｯｸM" panose="020B0600000000000000" pitchFamily="50" charset="-128"/>
              </a:rPr>
              <a:t>クリアファイル</a:t>
            </a:r>
            <a:endParaRPr lang="en-US" altLang="ja-JP" sz="3500" dirty="0">
              <a:solidFill>
                <a:prstClr val="black"/>
              </a:solidFill>
              <a:latin typeface="HGSｺﾞｼｯｸM" panose="020B0600000000000000" pitchFamily="50" charset="-128"/>
              <a:ea typeface="HGSｺﾞｼｯｸM" panose="020B0600000000000000"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230" y="1916832"/>
            <a:ext cx="4731954"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0677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0891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smtClean="0">
                <a:solidFill>
                  <a:schemeClr val="accent4"/>
                </a:solidFill>
                <a:latin typeface="HGSｺﾞｼｯｸE" panose="020B0900000000000000" pitchFamily="50" charset="-128"/>
                <a:ea typeface="HGSｺﾞｼｯｸE" panose="020B0900000000000000" pitchFamily="50" charset="-128"/>
              </a:rPr>
              <a:t>試作品あれこれ③</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7" name="コンテンツ プレースホルダー 2"/>
          <p:cNvSpPr txBox="1">
            <a:spLocks/>
          </p:cNvSpPr>
          <p:nvPr/>
        </p:nvSpPr>
        <p:spPr>
          <a:xfrm>
            <a:off x="323528" y="1268760"/>
            <a:ext cx="3384376" cy="792088"/>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500" dirty="0">
                <a:solidFill>
                  <a:prstClr val="black"/>
                </a:solidFill>
                <a:latin typeface="HGSｺﾞｼｯｸM" panose="020B0600000000000000" pitchFamily="50" charset="-128"/>
                <a:ea typeface="HGSｺﾞｼｯｸM" panose="020B0600000000000000" pitchFamily="50" charset="-128"/>
              </a:rPr>
              <a:t>バッグ</a:t>
            </a:r>
            <a:endParaRPr lang="en-US" altLang="ja-JP" sz="3500" dirty="0">
              <a:solidFill>
                <a:prstClr val="black"/>
              </a:solidFill>
              <a:latin typeface="HGSｺﾞｼｯｸM" panose="020B0600000000000000" pitchFamily="50" charset="-128"/>
              <a:ea typeface="HGSｺﾞｼｯｸM" panose="020B0600000000000000" pitchFamily="50" charset="-12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844824"/>
            <a:ext cx="4400714" cy="429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924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29816"/>
            <a:ext cx="820891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br>
              <a:rPr lang="en-US" altLang="ja-JP" sz="5000" dirty="0" smtClean="0">
                <a:solidFill>
                  <a:schemeClr val="accent4"/>
                </a:solidFill>
                <a:latin typeface="HGSｺﾞｼｯｸE" panose="020B0900000000000000" pitchFamily="50" charset="-128"/>
                <a:ea typeface="HGSｺﾞｼｯｸE" panose="020B0900000000000000" pitchFamily="50" charset="-128"/>
              </a:rPr>
            </a:br>
            <a:r>
              <a:rPr lang="ja-JP" altLang="en-US" sz="5000" dirty="0" smtClean="0">
                <a:solidFill>
                  <a:schemeClr val="accent4"/>
                </a:solidFill>
                <a:latin typeface="HGSｺﾞｼｯｸE" panose="020B0900000000000000" pitchFamily="50" charset="-128"/>
                <a:ea typeface="HGSｺﾞｼｯｸE" panose="020B0900000000000000" pitchFamily="50" charset="-128"/>
              </a:rPr>
              <a:t>　優勝グループへの賞品</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6" name="コンテンツ プレースホルダー 2"/>
          <p:cNvSpPr txBox="1">
            <a:spLocks/>
          </p:cNvSpPr>
          <p:nvPr/>
        </p:nvSpPr>
        <p:spPr>
          <a:xfrm>
            <a:off x="395536" y="1916832"/>
            <a:ext cx="8280920" cy="972108"/>
          </a:xfrm>
          <a:prstGeom prst="rect">
            <a:avLst/>
          </a:prstGeom>
        </p:spPr>
        <p:txBody>
          <a:bodyPr vert="horz">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700" dirty="0" smtClean="0">
                <a:solidFill>
                  <a:prstClr val="black"/>
                </a:solidFill>
                <a:latin typeface="HGSｺﾞｼｯｸM" panose="020B0600000000000000" pitchFamily="50" charset="-128"/>
                <a:ea typeface="HGSｺﾞｼｯｸM" panose="020B0600000000000000" pitchFamily="50" charset="-128"/>
              </a:rPr>
              <a:t>図書館キャラクターをアイロンプリントした</a:t>
            </a:r>
            <a:r>
              <a:rPr lang="ja-JP" altLang="en-US" sz="3700" dirty="0">
                <a:solidFill>
                  <a:prstClr val="black"/>
                </a:solidFill>
                <a:latin typeface="HGSｺﾞｼｯｸM" panose="020B0600000000000000" pitchFamily="50" charset="-128"/>
                <a:ea typeface="HGSｺﾞｼｯｸM" panose="020B0600000000000000" pitchFamily="50" charset="-128"/>
              </a:rPr>
              <a:t>エコ</a:t>
            </a:r>
            <a:r>
              <a:rPr lang="ja-JP" altLang="en-US" sz="3700" dirty="0" smtClean="0">
                <a:solidFill>
                  <a:prstClr val="black"/>
                </a:solidFill>
                <a:latin typeface="HGSｺﾞｼｯｸM" panose="020B0600000000000000" pitchFamily="50" charset="-128"/>
                <a:ea typeface="HGSｺﾞｼｯｸM" panose="020B0600000000000000" pitchFamily="50" charset="-128"/>
              </a:rPr>
              <a:t>バッグに決定</a:t>
            </a:r>
            <a:endParaRPr lang="en-US" altLang="ja-JP" sz="3700" dirty="0" smtClean="0">
              <a:solidFill>
                <a:prstClr val="black"/>
              </a:solidFill>
              <a:latin typeface="HGSｺﾞｼｯｸM" panose="020B0600000000000000" pitchFamily="50" charset="-128"/>
              <a:ea typeface="HGSｺﾞｼｯｸM" panose="020B0600000000000000" pitchFamily="50" charset="-128"/>
            </a:endParaRPr>
          </a:p>
        </p:txBody>
      </p:sp>
      <p:pic>
        <p:nvPicPr>
          <p:cNvPr id="1026" name="Picture 2" descr="H:\DCIM\102OLYMP\P6200390.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rot="5400000">
            <a:off x="1862934" y="3296036"/>
            <a:ext cx="3238475" cy="2428856"/>
          </a:xfrm>
          <a:prstGeom prst="rect">
            <a:avLst/>
          </a:prstGeom>
          <a:noFill/>
          <a:extLst>
            <a:ext uri="{909E8E84-426E-40DD-AFC4-6F175D3DCCD1}">
              <a14:hiddenFill xmlns:a14="http://schemas.microsoft.com/office/drawing/2010/main">
                <a:solidFill>
                  <a:srgbClr val="FFFFFF"/>
                </a:solidFill>
              </a14:hiddenFill>
            </a:ext>
          </a:extLst>
        </p:spPr>
      </p:pic>
      <p:sp>
        <p:nvSpPr>
          <p:cNvPr id="5" name="コンテンツ プレースホルダー 2"/>
          <p:cNvSpPr txBox="1">
            <a:spLocks/>
          </p:cNvSpPr>
          <p:nvPr/>
        </p:nvSpPr>
        <p:spPr>
          <a:xfrm>
            <a:off x="5364088" y="4077072"/>
            <a:ext cx="3240360" cy="1764597"/>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marL="0" indent="0">
              <a:buClr>
                <a:srgbClr val="FF388C"/>
              </a:buClr>
              <a:buFont typeface="Wingdings 2"/>
              <a:buNone/>
            </a:pPr>
            <a:r>
              <a:rPr lang="ja-JP" altLang="en-US" sz="3000" dirty="0" smtClean="0">
                <a:solidFill>
                  <a:prstClr val="black"/>
                </a:solidFill>
                <a:latin typeface="HGSｺﾞｼｯｸE" panose="020B0900000000000000" pitchFamily="50" charset="-128"/>
                <a:ea typeface="HGSｺﾞｼｯｸE" panose="020B0900000000000000" pitchFamily="50" charset="-128"/>
              </a:rPr>
              <a:t>予算は図書館？</a:t>
            </a:r>
            <a:endParaRPr lang="en-US" altLang="ja-JP" sz="3000" dirty="0" smtClean="0">
              <a:solidFill>
                <a:prstClr val="black"/>
              </a:solidFill>
              <a:latin typeface="HGSｺﾞｼｯｸE" panose="020B0900000000000000" pitchFamily="50" charset="-128"/>
              <a:ea typeface="HGSｺﾞｼｯｸE" panose="020B0900000000000000" pitchFamily="50" charset="-128"/>
            </a:endParaRPr>
          </a:p>
          <a:p>
            <a:pPr marL="0" indent="0">
              <a:buClr>
                <a:srgbClr val="FF388C"/>
              </a:buClr>
              <a:buFont typeface="Wingdings 2"/>
              <a:buNone/>
            </a:pPr>
            <a:r>
              <a:rPr lang="ja-JP" altLang="en-US" sz="3000" dirty="0" smtClean="0">
                <a:solidFill>
                  <a:prstClr val="black"/>
                </a:solidFill>
                <a:latin typeface="HGSｺﾞｼｯｸE" panose="020B0900000000000000" pitchFamily="50" charset="-128"/>
                <a:ea typeface="HGSｺﾞｼｯｸE" panose="020B0900000000000000" pitchFamily="50" charset="-128"/>
              </a:rPr>
              <a:t>教職課程？</a:t>
            </a:r>
            <a:endParaRPr lang="en-US" altLang="ja-JP" sz="3000" dirty="0" smtClean="0">
              <a:solidFill>
                <a:prstClr val="black"/>
              </a:solidFill>
              <a:latin typeface="HGSｺﾞｼｯｸE" panose="020B0900000000000000" pitchFamily="50" charset="-128"/>
              <a:ea typeface="HGSｺﾞｼｯｸE" panose="020B0900000000000000" pitchFamily="50" charset="-128"/>
            </a:endParaRPr>
          </a:p>
          <a:p>
            <a:pPr marL="0" indent="0">
              <a:buClr>
                <a:srgbClr val="FF388C"/>
              </a:buClr>
              <a:buFont typeface="Wingdings 2"/>
              <a:buNone/>
            </a:pPr>
            <a:r>
              <a:rPr lang="ja-JP" altLang="en-US" sz="3000" dirty="0" smtClean="0">
                <a:solidFill>
                  <a:prstClr val="black"/>
                </a:solidFill>
                <a:latin typeface="HGSｺﾞｼｯｸE" panose="020B0900000000000000" pitchFamily="50" charset="-128"/>
                <a:ea typeface="HGSｺﾞｼｯｸE" panose="020B0900000000000000" pitchFamily="50" charset="-128"/>
              </a:rPr>
              <a:t>　　⇒教職課程に</a:t>
            </a:r>
            <a:endParaRPr lang="en-US" altLang="ja-JP" sz="3000" dirty="0" smtClean="0">
              <a:solidFill>
                <a:prstClr val="black"/>
              </a:solidFill>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4210638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76672"/>
            <a:ext cx="820891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br>
              <a:rPr lang="en-US" altLang="ja-JP" sz="5000" dirty="0" smtClean="0">
                <a:solidFill>
                  <a:schemeClr val="accent4"/>
                </a:solidFill>
                <a:latin typeface="HGSｺﾞｼｯｸE" panose="020B0900000000000000" pitchFamily="50" charset="-128"/>
                <a:ea typeface="HGSｺﾞｼｯｸE" panose="020B0900000000000000" pitchFamily="50" charset="-128"/>
              </a:rPr>
            </a:br>
            <a:r>
              <a:rPr lang="ja-JP" altLang="en-US" sz="5000" dirty="0" smtClean="0">
                <a:solidFill>
                  <a:schemeClr val="accent4"/>
                </a:solidFill>
                <a:latin typeface="HGSｺﾞｼｯｸE" panose="020B0900000000000000" pitchFamily="50" charset="-128"/>
                <a:ea typeface="HGSｺﾞｼｯｸE" panose="020B0900000000000000" pitchFamily="50" charset="-128"/>
              </a:rPr>
              <a:t>　優勝グループへの賞品</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4" name="コンテンツ プレースホルダー 2"/>
          <p:cNvSpPr txBox="1">
            <a:spLocks/>
          </p:cNvSpPr>
          <p:nvPr/>
        </p:nvSpPr>
        <p:spPr>
          <a:xfrm>
            <a:off x="683568" y="2228503"/>
            <a:ext cx="7704856" cy="1260140"/>
          </a:xfrm>
          <a:prstGeom prst="rect">
            <a:avLst/>
          </a:prstGeom>
        </p:spPr>
        <p:txBody>
          <a:bodyPr vert="horz">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marL="0" indent="0">
              <a:buClr>
                <a:srgbClr val="FF388C"/>
              </a:buClr>
              <a:buFont typeface="Wingdings 2"/>
              <a:buNone/>
            </a:pPr>
            <a:r>
              <a:rPr lang="ja-JP" altLang="en-US" sz="3000" dirty="0" smtClean="0">
                <a:solidFill>
                  <a:prstClr val="black"/>
                </a:solidFill>
                <a:latin typeface="HGSｺﾞｼｯｸM" panose="020B0600000000000000" pitchFamily="50" charset="-128"/>
                <a:ea typeface="HGSｺﾞｼｯｸM" panose="020B0600000000000000" pitchFamily="50" charset="-128"/>
              </a:rPr>
              <a:t>アイロンプリントシートに印刷（</a:t>
            </a:r>
            <a:r>
              <a:rPr lang="en-US" altLang="ja-JP" sz="3000" dirty="0" smtClean="0">
                <a:solidFill>
                  <a:prstClr val="black"/>
                </a:solidFill>
                <a:latin typeface="HGSｺﾞｼｯｸM" panose="020B0600000000000000" pitchFamily="50" charset="-128"/>
                <a:ea typeface="HGSｺﾞｼｯｸM" panose="020B0600000000000000" pitchFamily="50" charset="-128"/>
              </a:rPr>
              <a:t>※</a:t>
            </a:r>
            <a:r>
              <a:rPr lang="ja-JP" altLang="en-US" sz="3000" dirty="0" smtClean="0">
                <a:solidFill>
                  <a:prstClr val="black"/>
                </a:solidFill>
                <a:latin typeface="HGSｺﾞｼｯｸM" panose="020B0600000000000000" pitchFamily="50" charset="-128"/>
                <a:ea typeface="HGSｺﾞｼｯｸM" panose="020B0600000000000000" pitchFamily="50" charset="-128"/>
              </a:rPr>
              <a:t>）、無地のコットンバッグに学科所有のアイロンを借りて転写</a:t>
            </a:r>
          </a:p>
        </p:txBody>
      </p:sp>
      <p:sp>
        <p:nvSpPr>
          <p:cNvPr id="6" name="コンテンツ プレースホルダー 2"/>
          <p:cNvSpPr txBox="1">
            <a:spLocks/>
          </p:cNvSpPr>
          <p:nvPr/>
        </p:nvSpPr>
        <p:spPr>
          <a:xfrm>
            <a:off x="395536" y="1628800"/>
            <a:ext cx="8280920" cy="72008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700" dirty="0">
                <a:solidFill>
                  <a:prstClr val="black"/>
                </a:solidFill>
                <a:latin typeface="HGSｺﾞｼｯｸM" panose="020B0600000000000000" pitchFamily="50" charset="-128"/>
                <a:ea typeface="HGSｺﾞｼｯｸM" panose="020B0600000000000000" pitchFamily="50" charset="-128"/>
              </a:rPr>
              <a:t>制作</a:t>
            </a:r>
            <a:r>
              <a:rPr lang="ja-JP" altLang="en-US" sz="3700" dirty="0" smtClean="0">
                <a:solidFill>
                  <a:prstClr val="black"/>
                </a:solidFill>
                <a:latin typeface="HGSｺﾞｼｯｸM" panose="020B0600000000000000" pitchFamily="50" charset="-128"/>
                <a:ea typeface="HGSｺﾞｼｯｸM" panose="020B0600000000000000" pitchFamily="50" charset="-128"/>
              </a:rPr>
              <a:t>方法</a:t>
            </a:r>
            <a:endParaRPr lang="en-US" altLang="ja-JP" sz="3700" dirty="0" smtClean="0">
              <a:solidFill>
                <a:prstClr val="black"/>
              </a:solidFill>
              <a:latin typeface="HGSｺﾞｼｯｸM" panose="020B0600000000000000" pitchFamily="50" charset="-128"/>
              <a:ea typeface="HGSｺﾞｼｯｸM" panose="020B0600000000000000" pitchFamily="50" charset="-128"/>
            </a:endParaRPr>
          </a:p>
        </p:txBody>
      </p:sp>
      <p:pic>
        <p:nvPicPr>
          <p:cNvPr id="7170" name="Picture 2" descr="F:\記録写真\2014年\P529028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935" r="18741"/>
          <a:stretch/>
        </p:blipFill>
        <p:spPr bwMode="auto">
          <a:xfrm>
            <a:off x="1691680" y="3631064"/>
            <a:ext cx="2016000" cy="2592288"/>
          </a:xfrm>
          <a:prstGeom prst="rect">
            <a:avLst/>
          </a:prstGeom>
          <a:noFill/>
          <a:extLst>
            <a:ext uri="{909E8E84-426E-40DD-AFC4-6F175D3DCCD1}">
              <a14:hiddenFill xmlns:a14="http://schemas.microsoft.com/office/drawing/2010/main">
                <a:solidFill>
                  <a:srgbClr val="FFFFFF"/>
                </a:solidFill>
              </a14:hiddenFill>
            </a:ext>
          </a:extLst>
        </p:spPr>
      </p:pic>
      <p:sp>
        <p:nvSpPr>
          <p:cNvPr id="8" name="コンテンツ プレースホルダー 2"/>
          <p:cNvSpPr txBox="1">
            <a:spLocks/>
          </p:cNvSpPr>
          <p:nvPr/>
        </p:nvSpPr>
        <p:spPr>
          <a:xfrm>
            <a:off x="4149452" y="3947120"/>
            <a:ext cx="4094956" cy="1872208"/>
          </a:xfrm>
          <a:prstGeom prst="rect">
            <a:avLst/>
          </a:prstGeom>
        </p:spPr>
        <p:txBody>
          <a:bodyPr vert="horz">
            <a:normAutofit lnSpcReduction="100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marL="0" indent="0">
              <a:buClr>
                <a:srgbClr val="FF388C"/>
              </a:buClr>
              <a:buFont typeface="Wingdings 2"/>
              <a:buNone/>
            </a:pPr>
            <a:r>
              <a:rPr lang="en-US" altLang="ja-JP" sz="3000" dirty="0" smtClean="0">
                <a:solidFill>
                  <a:srgbClr val="E40059">
                    <a:lumMod val="75000"/>
                  </a:srgbClr>
                </a:solidFill>
                <a:latin typeface="HGSｺﾞｼｯｸE" panose="020B0900000000000000" pitchFamily="50" charset="-128"/>
                <a:ea typeface="HGSｺﾞｼｯｸE" panose="020B0900000000000000" pitchFamily="50" charset="-128"/>
              </a:rPr>
              <a:t>※</a:t>
            </a:r>
            <a:r>
              <a:rPr lang="ja-JP" altLang="en-US" sz="3000" dirty="0" smtClean="0">
                <a:solidFill>
                  <a:srgbClr val="E40059">
                    <a:lumMod val="75000"/>
                  </a:srgbClr>
                </a:solidFill>
                <a:latin typeface="HGSｺﾞｼｯｸE" panose="020B0900000000000000" pitchFamily="50" charset="-128"/>
                <a:ea typeface="HGSｺﾞｼｯｸE" panose="020B0900000000000000" pitchFamily="50" charset="-128"/>
              </a:rPr>
              <a:t>メーカーサイトからダウンロードできるデザイン編集＆印刷ソフトを使用</a:t>
            </a:r>
          </a:p>
        </p:txBody>
      </p:sp>
    </p:spTree>
    <p:extLst>
      <p:ext uri="{BB962C8B-B14F-4D97-AF65-F5344CB8AC3E}">
        <p14:creationId xmlns:p14="http://schemas.microsoft.com/office/powerpoint/2010/main" val="1957902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557808"/>
            <a:ext cx="820891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br>
              <a:rPr lang="en-US" altLang="ja-JP" sz="5000" dirty="0" smtClean="0">
                <a:solidFill>
                  <a:schemeClr val="accent4"/>
                </a:solidFill>
                <a:latin typeface="HGSｺﾞｼｯｸE" panose="020B0900000000000000" pitchFamily="50" charset="-128"/>
                <a:ea typeface="HGSｺﾞｼｯｸE" panose="020B0900000000000000" pitchFamily="50" charset="-128"/>
              </a:rPr>
            </a:br>
            <a:r>
              <a:rPr lang="ja-JP" altLang="en-US" sz="5000" dirty="0" smtClean="0">
                <a:solidFill>
                  <a:schemeClr val="accent4"/>
                </a:solidFill>
                <a:latin typeface="HGSｺﾞｼｯｸE" panose="020B0900000000000000" pitchFamily="50" charset="-128"/>
                <a:ea typeface="HGSｺﾞｼｯｸE" panose="020B0900000000000000" pitchFamily="50" charset="-128"/>
              </a:rPr>
              <a:t>　優勝グループへの賞品</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4" name="コンテンツ プレースホルダー 2"/>
          <p:cNvSpPr txBox="1">
            <a:spLocks/>
          </p:cNvSpPr>
          <p:nvPr/>
        </p:nvSpPr>
        <p:spPr>
          <a:xfrm>
            <a:off x="501402" y="5157192"/>
            <a:ext cx="8175054" cy="936104"/>
          </a:xfrm>
          <a:prstGeom prst="rect">
            <a:avLst/>
          </a:prstGeom>
        </p:spPr>
        <p:txBody>
          <a:bodyPr vert="horz">
            <a:normAutofit fontScale="77500" lnSpcReduction="200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marL="0" indent="0">
              <a:buClr>
                <a:srgbClr val="FF388C"/>
              </a:buClr>
              <a:buFont typeface="Wingdings 2"/>
              <a:buNone/>
            </a:pPr>
            <a:r>
              <a:rPr lang="ja-JP" altLang="en-US" sz="3000" dirty="0" smtClean="0">
                <a:solidFill>
                  <a:srgbClr val="E40059">
                    <a:lumMod val="75000"/>
                  </a:srgbClr>
                </a:solidFill>
                <a:latin typeface="HGSｺﾞｼｯｸE" panose="020B0900000000000000" pitchFamily="50" charset="-128"/>
                <a:ea typeface="HGSｺﾞｼｯｸE" panose="020B0900000000000000" pitchFamily="50" charset="-128"/>
              </a:rPr>
              <a:t>⇒少ロット</a:t>
            </a:r>
            <a:r>
              <a:rPr lang="ja-JP" altLang="en-US" sz="3000" dirty="0">
                <a:solidFill>
                  <a:srgbClr val="E40059">
                    <a:lumMod val="75000"/>
                  </a:srgbClr>
                </a:solidFill>
                <a:latin typeface="HGSｺﾞｼｯｸE" panose="020B0900000000000000" pitchFamily="50" charset="-128"/>
                <a:ea typeface="HGSｺﾞｼｯｸE" panose="020B0900000000000000" pitchFamily="50" charset="-128"/>
              </a:rPr>
              <a:t>の</a:t>
            </a:r>
            <a:r>
              <a:rPr lang="ja-JP" altLang="en-US" sz="3000" dirty="0" smtClean="0">
                <a:solidFill>
                  <a:srgbClr val="E40059">
                    <a:lumMod val="75000"/>
                  </a:srgbClr>
                </a:solidFill>
                <a:latin typeface="HGSｺﾞｼｯｸE" panose="020B0900000000000000" pitchFamily="50" charset="-128"/>
                <a:ea typeface="HGSｺﾞｼｯｸE" panose="020B0900000000000000" pitchFamily="50" charset="-128"/>
              </a:rPr>
              <a:t>場合、手作り</a:t>
            </a:r>
            <a:r>
              <a:rPr lang="ja-JP" altLang="en-US" sz="3000" dirty="0">
                <a:solidFill>
                  <a:srgbClr val="E40059">
                    <a:lumMod val="75000"/>
                  </a:srgbClr>
                </a:solidFill>
                <a:latin typeface="HGSｺﾞｼｯｸE" panose="020B0900000000000000" pitchFamily="50" charset="-128"/>
                <a:ea typeface="HGSｺﾞｼｯｸE" panose="020B0900000000000000" pitchFamily="50" charset="-128"/>
              </a:rPr>
              <a:t>すること</a:t>
            </a:r>
            <a:r>
              <a:rPr lang="ja-JP" altLang="en-US" sz="3000" dirty="0" smtClean="0">
                <a:solidFill>
                  <a:srgbClr val="E40059">
                    <a:lumMod val="75000"/>
                  </a:srgbClr>
                </a:solidFill>
                <a:latin typeface="HGSｺﾞｼｯｸE" panose="020B0900000000000000" pitchFamily="50" charset="-128"/>
                <a:ea typeface="HGSｺﾞｼｯｸE" panose="020B0900000000000000" pitchFamily="50" charset="-128"/>
              </a:rPr>
              <a:t>で価格を抑えることが</a:t>
            </a:r>
            <a:endParaRPr lang="en-US" altLang="ja-JP" sz="3000" dirty="0" smtClean="0">
              <a:solidFill>
                <a:srgbClr val="E40059">
                  <a:lumMod val="75000"/>
                </a:srgbClr>
              </a:solidFill>
              <a:latin typeface="HGSｺﾞｼｯｸE" panose="020B0900000000000000" pitchFamily="50" charset="-128"/>
              <a:ea typeface="HGSｺﾞｼｯｸE" panose="020B0900000000000000" pitchFamily="50" charset="-128"/>
            </a:endParaRPr>
          </a:p>
          <a:p>
            <a:pPr marL="0" indent="0">
              <a:buClr>
                <a:srgbClr val="FF388C"/>
              </a:buClr>
              <a:buFont typeface="Wingdings 2"/>
              <a:buNone/>
            </a:pPr>
            <a:r>
              <a:rPr lang="ja-JP" altLang="en-US" sz="3000" dirty="0">
                <a:solidFill>
                  <a:srgbClr val="E40059">
                    <a:lumMod val="75000"/>
                  </a:srgbClr>
                </a:solidFill>
                <a:latin typeface="HGSｺﾞｼｯｸE" panose="020B0900000000000000" pitchFamily="50" charset="-128"/>
                <a:ea typeface="HGSｺﾞｼｯｸE" panose="020B0900000000000000" pitchFamily="50" charset="-128"/>
              </a:rPr>
              <a:t>　</a:t>
            </a:r>
            <a:r>
              <a:rPr lang="ja-JP" altLang="en-US" sz="3000" dirty="0" smtClean="0">
                <a:solidFill>
                  <a:srgbClr val="E40059">
                    <a:lumMod val="75000"/>
                  </a:srgbClr>
                </a:solidFill>
                <a:latin typeface="HGSｺﾞｼｯｸE" panose="020B0900000000000000" pitchFamily="50" charset="-128"/>
                <a:ea typeface="HGSｺﾞｼｯｸE" panose="020B0900000000000000" pitchFamily="50" charset="-128"/>
              </a:rPr>
              <a:t>できる。今後図書館のグッズとしても</a:t>
            </a:r>
            <a:r>
              <a:rPr lang="ja-JP" altLang="en-US" sz="3000" dirty="0">
                <a:solidFill>
                  <a:srgbClr val="E40059">
                    <a:lumMod val="75000"/>
                  </a:srgbClr>
                </a:solidFill>
                <a:latin typeface="HGSｺﾞｼｯｸE" panose="020B0900000000000000" pitchFamily="50" charset="-128"/>
                <a:ea typeface="HGSｺﾞｼｯｸE" panose="020B0900000000000000" pitchFamily="50" charset="-128"/>
              </a:rPr>
              <a:t>作成</a:t>
            </a:r>
            <a:r>
              <a:rPr lang="ja-JP" altLang="en-US" sz="3000" dirty="0" smtClean="0">
                <a:solidFill>
                  <a:srgbClr val="E40059">
                    <a:lumMod val="75000"/>
                  </a:srgbClr>
                </a:solidFill>
                <a:latin typeface="HGSｺﾞｼｯｸE" panose="020B0900000000000000" pitchFamily="50" charset="-128"/>
                <a:ea typeface="HGSｺﾞｼｯｸE" panose="020B0900000000000000" pitchFamily="50" charset="-128"/>
              </a:rPr>
              <a:t>する</a:t>
            </a:r>
            <a:r>
              <a:rPr lang="ja-JP" altLang="en-US" sz="3000" dirty="0">
                <a:solidFill>
                  <a:srgbClr val="E40059">
                    <a:lumMod val="75000"/>
                  </a:srgbClr>
                </a:solidFill>
                <a:latin typeface="HGSｺﾞｼｯｸE" panose="020B0900000000000000" pitchFamily="50" charset="-128"/>
                <a:ea typeface="HGSｺﾞｼｯｸE" panose="020B0900000000000000" pitchFamily="50" charset="-128"/>
              </a:rPr>
              <a:t>予定</a:t>
            </a:r>
          </a:p>
          <a:p>
            <a:pPr marL="0" indent="0">
              <a:buClr>
                <a:srgbClr val="FF388C"/>
              </a:buClr>
              <a:buFont typeface="Wingdings 2"/>
              <a:buNone/>
            </a:pPr>
            <a:endParaRPr lang="ja-JP" altLang="en-US" sz="3000" dirty="0" smtClean="0">
              <a:solidFill>
                <a:srgbClr val="E40059">
                  <a:lumMod val="75000"/>
                </a:srgbClr>
              </a:solidFill>
              <a:latin typeface="HGSｺﾞｼｯｸE" panose="020B0900000000000000" pitchFamily="50" charset="-128"/>
              <a:ea typeface="HGSｺﾞｼｯｸE" panose="020B0900000000000000" pitchFamily="50" charset="-128"/>
            </a:endParaRPr>
          </a:p>
        </p:txBody>
      </p:sp>
      <p:sp>
        <p:nvSpPr>
          <p:cNvPr id="6" name="コンテンツ プレースホルダー 2"/>
          <p:cNvSpPr txBox="1">
            <a:spLocks/>
          </p:cNvSpPr>
          <p:nvPr/>
        </p:nvSpPr>
        <p:spPr>
          <a:xfrm>
            <a:off x="3059832" y="2132856"/>
            <a:ext cx="2736304" cy="792088"/>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marL="0" indent="0" algn="ctr">
              <a:buClr>
                <a:srgbClr val="FF388C"/>
              </a:buClr>
              <a:buFont typeface="Wingdings 2"/>
              <a:buNone/>
            </a:pPr>
            <a:r>
              <a:rPr lang="ja-JP" altLang="en-US" sz="2800" dirty="0">
                <a:solidFill>
                  <a:prstClr val="black"/>
                </a:solidFill>
                <a:latin typeface="HGSｺﾞｼｯｸM" panose="020B0600000000000000" pitchFamily="50" charset="-128"/>
                <a:ea typeface="HGSｺﾞｼｯｸM" panose="020B0600000000000000" pitchFamily="50" charset="-128"/>
              </a:rPr>
              <a:t>絵柄</a:t>
            </a:r>
            <a:r>
              <a:rPr lang="ja-JP" altLang="en-US" sz="2800" dirty="0" smtClean="0">
                <a:solidFill>
                  <a:prstClr val="black"/>
                </a:solidFill>
                <a:latin typeface="HGSｺﾞｼｯｸM" panose="020B0600000000000000" pitchFamily="50" charset="-128"/>
                <a:ea typeface="HGSｺﾞｼｯｸM" panose="020B0600000000000000" pitchFamily="50" charset="-128"/>
              </a:rPr>
              <a:t>は</a:t>
            </a:r>
            <a:endParaRPr lang="en-US" altLang="ja-JP" sz="2800" dirty="0" smtClean="0">
              <a:solidFill>
                <a:prstClr val="black"/>
              </a:solidFill>
              <a:latin typeface="HGSｺﾞｼｯｸM" panose="020B0600000000000000" pitchFamily="50" charset="-128"/>
              <a:ea typeface="HGSｺﾞｼｯｸM" panose="020B0600000000000000" pitchFamily="50" charset="-128"/>
            </a:endParaRPr>
          </a:p>
          <a:p>
            <a:pPr marL="0" indent="0" algn="ctr">
              <a:buClr>
                <a:srgbClr val="FF388C"/>
              </a:buClr>
              <a:buFont typeface="Wingdings 2"/>
              <a:buNone/>
            </a:pPr>
            <a:r>
              <a:rPr lang="ja-JP" altLang="en-US" sz="2800" dirty="0" smtClean="0">
                <a:solidFill>
                  <a:prstClr val="black"/>
                </a:solidFill>
                <a:latin typeface="HGSｺﾞｼｯｸM" panose="020B0600000000000000" pitchFamily="50" charset="-128"/>
                <a:ea typeface="HGSｺﾞｼｯｸM" panose="020B0600000000000000" pitchFamily="50" charset="-128"/>
              </a:rPr>
              <a:t>３タイプ用意</a:t>
            </a:r>
          </a:p>
        </p:txBody>
      </p:sp>
      <p:pic>
        <p:nvPicPr>
          <p:cNvPr id="2050" name="Picture 2" descr="H:\DCIM\102OLYMP\P620039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l="10732" r="7585"/>
          <a:stretch/>
        </p:blipFill>
        <p:spPr bwMode="auto">
          <a:xfrm>
            <a:off x="467544" y="1988840"/>
            <a:ext cx="2196000"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DCIM\102OLYMP\P620039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613" r="600"/>
          <a:stretch/>
        </p:blipFill>
        <p:spPr bwMode="auto">
          <a:xfrm>
            <a:off x="6228456" y="1844824"/>
            <a:ext cx="2448000" cy="20914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DCIM\102OLYMP\P6200392.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t="37792" b="23545"/>
          <a:stretch/>
        </p:blipFill>
        <p:spPr bwMode="auto">
          <a:xfrm>
            <a:off x="2411760" y="3573016"/>
            <a:ext cx="4097360" cy="118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248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620688"/>
            <a:ext cx="7772400" cy="1143000"/>
          </a:xfrm>
        </p:spPr>
        <p:txBody>
          <a:bodyPr>
            <a:normAutofit/>
          </a:bodyPr>
          <a:lstStyle/>
          <a:p>
            <a:r>
              <a:rPr kumimoji="1" lang="ja-JP" altLang="en-US" sz="5000" dirty="0" smtClean="0">
                <a:latin typeface="HGSｺﾞｼｯｸE" panose="020B0900000000000000" pitchFamily="50" charset="-128"/>
                <a:ea typeface="HGSｺﾞｼｯｸE" panose="020B0900000000000000" pitchFamily="50" charset="-128"/>
              </a:rPr>
              <a:t>発表の順序</a:t>
            </a:r>
            <a:endParaRPr kumimoji="1" lang="ja-JP" altLang="en-US" sz="5000" dirty="0">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611560" y="2060848"/>
            <a:ext cx="8136904" cy="3888432"/>
          </a:xfrm>
        </p:spPr>
        <p:txBody>
          <a:bodyPr>
            <a:normAutofit/>
          </a:bodyPr>
          <a:lstStyle/>
          <a:p>
            <a:pPr marL="0" indent="0">
              <a:buNone/>
            </a:pPr>
            <a:r>
              <a:rPr lang="ja-JP" altLang="en-US" sz="3200" dirty="0" smtClean="0">
                <a:latin typeface="HGSｺﾞｼｯｸM" panose="020B0600000000000000" pitchFamily="50" charset="-128"/>
                <a:ea typeface="HGSｺﾞｼｯｸM" panose="020B0600000000000000" pitchFamily="50" charset="-128"/>
              </a:rPr>
              <a:t>１．藤女子大学の概要</a:t>
            </a:r>
            <a:endParaRPr lang="en-US" altLang="ja-JP" sz="3200" dirty="0" smtClean="0">
              <a:latin typeface="HGSｺﾞｼｯｸM" panose="020B0600000000000000" pitchFamily="50" charset="-128"/>
              <a:ea typeface="HGSｺﾞｼｯｸM" panose="020B0600000000000000" pitchFamily="50" charset="-128"/>
            </a:endParaRPr>
          </a:p>
          <a:p>
            <a:pPr marL="0" indent="0">
              <a:buNone/>
            </a:pPr>
            <a:r>
              <a:rPr kumimoji="1" lang="ja-JP" altLang="en-US" sz="3200" dirty="0" smtClean="0">
                <a:latin typeface="HGSｺﾞｼｯｸM" panose="020B0600000000000000" pitchFamily="50" charset="-128"/>
                <a:ea typeface="HGSｺﾞｼｯｸM" panose="020B0600000000000000" pitchFamily="50" charset="-128"/>
              </a:rPr>
              <a:t>２．</a:t>
            </a:r>
            <a:r>
              <a:rPr lang="ja-JP" altLang="en-US" sz="3200" dirty="0" smtClean="0">
                <a:latin typeface="HGSｺﾞｼｯｸM" panose="020B0600000000000000" pitchFamily="50" charset="-128"/>
                <a:ea typeface="HGSｺﾞｼｯｸM" panose="020B0600000000000000" pitchFamily="50" charset="-128"/>
              </a:rPr>
              <a:t>教職課程の概要と実践</a:t>
            </a:r>
            <a:endParaRPr kumimoji="1" lang="en-US" altLang="ja-JP" sz="3200" dirty="0" smtClean="0">
              <a:latin typeface="HGSｺﾞｼｯｸM" panose="020B0600000000000000" pitchFamily="50" charset="-128"/>
              <a:ea typeface="HGSｺﾞｼｯｸM" panose="020B0600000000000000" pitchFamily="50" charset="-128"/>
            </a:endParaRPr>
          </a:p>
          <a:p>
            <a:pPr marL="0" indent="0">
              <a:buNone/>
            </a:pPr>
            <a:r>
              <a:rPr lang="ja-JP" altLang="en-US" sz="3200" dirty="0" smtClean="0">
                <a:latin typeface="HGSｺﾞｼｯｸM" panose="020B0600000000000000" pitchFamily="50" charset="-128"/>
                <a:ea typeface="HGSｺﾞｼｯｸM" panose="020B0600000000000000" pitchFamily="50" charset="-128"/>
              </a:rPr>
              <a:t>３．教育原理の概要</a:t>
            </a:r>
            <a:endParaRPr lang="en-US" altLang="ja-JP" sz="3200" dirty="0" smtClean="0">
              <a:latin typeface="HGSｺﾞｼｯｸM" panose="020B0600000000000000" pitchFamily="50" charset="-128"/>
              <a:ea typeface="HGSｺﾞｼｯｸM" panose="020B0600000000000000" pitchFamily="50" charset="-128"/>
            </a:endParaRPr>
          </a:p>
          <a:p>
            <a:pPr marL="0" indent="0">
              <a:buNone/>
            </a:pPr>
            <a:r>
              <a:rPr lang="ja-JP" altLang="en-US" sz="3200" dirty="0" smtClean="0">
                <a:latin typeface="HGSｺﾞｼｯｸM" panose="020B0600000000000000" pitchFamily="50" charset="-128"/>
                <a:ea typeface="HGSｺﾞｼｯｸM" panose="020B0600000000000000" pitchFamily="50" charset="-128"/>
              </a:rPr>
              <a:t>４．ポップ作りの実践（取り組み＋課題）</a:t>
            </a:r>
            <a:endParaRPr lang="en-US" altLang="ja-JP" sz="3200" dirty="0" smtClean="0">
              <a:latin typeface="HGSｺﾞｼｯｸM" panose="020B0600000000000000" pitchFamily="50" charset="-128"/>
              <a:ea typeface="HGSｺﾞｼｯｸM" panose="020B0600000000000000" pitchFamily="50" charset="-128"/>
            </a:endParaRPr>
          </a:p>
          <a:p>
            <a:pPr marL="0" indent="0">
              <a:buNone/>
            </a:pPr>
            <a:r>
              <a:rPr kumimoji="1" lang="ja-JP" altLang="en-US" sz="3200" dirty="0" smtClean="0">
                <a:latin typeface="HGSｺﾞｼｯｸM" panose="020B0600000000000000" pitchFamily="50" charset="-128"/>
                <a:ea typeface="HGSｺﾞｼｯｸM" panose="020B0600000000000000" pitchFamily="50" charset="-128"/>
              </a:rPr>
              <a:t>５．今後の展開</a:t>
            </a:r>
          </a:p>
        </p:txBody>
      </p:sp>
    </p:spTree>
    <p:extLst>
      <p:ext uri="{BB962C8B-B14F-4D97-AF65-F5344CB8AC3E}">
        <p14:creationId xmlns:p14="http://schemas.microsoft.com/office/powerpoint/2010/main" val="20135785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548680"/>
            <a:ext cx="820891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smtClean="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br>
              <a:rPr lang="en-US" altLang="ja-JP" sz="5000" dirty="0" smtClean="0">
                <a:solidFill>
                  <a:schemeClr val="accent4"/>
                </a:solidFill>
                <a:latin typeface="HGSｺﾞｼｯｸE" panose="020B0900000000000000" pitchFamily="50" charset="-128"/>
                <a:ea typeface="HGSｺﾞｼｯｸE" panose="020B0900000000000000" pitchFamily="50" charset="-128"/>
              </a:rPr>
            </a:br>
            <a:r>
              <a:rPr lang="ja-JP" altLang="en-US" sz="5000" dirty="0" smtClean="0">
                <a:solidFill>
                  <a:schemeClr val="accent4"/>
                </a:solidFill>
                <a:latin typeface="HGSｺﾞｼｯｸE" panose="020B0900000000000000" pitchFamily="50" charset="-128"/>
                <a:ea typeface="HGSｺﾞｼｯｸE" panose="020B0900000000000000" pitchFamily="50" charset="-128"/>
              </a:rPr>
              <a:t>　ポップコンテスト３週目</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6" name="コンテンツ プレースホルダー 2"/>
          <p:cNvSpPr txBox="1">
            <a:spLocks/>
          </p:cNvSpPr>
          <p:nvPr/>
        </p:nvSpPr>
        <p:spPr>
          <a:xfrm>
            <a:off x="539552" y="1700808"/>
            <a:ext cx="8136904" cy="1512168"/>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2800" dirty="0">
                <a:solidFill>
                  <a:prstClr val="black"/>
                </a:solidFill>
                <a:latin typeface="HGSｺﾞｼｯｸM" panose="020B0600000000000000" pitchFamily="50" charset="-128"/>
                <a:ea typeface="HGSｺﾞｼｯｸM" panose="020B0600000000000000" pitchFamily="50" charset="-128"/>
              </a:rPr>
              <a:t>ポップコンテストの意図の確認</a:t>
            </a:r>
            <a:endParaRPr lang="en-US" altLang="ja-JP" sz="2800" dirty="0">
              <a:solidFill>
                <a:prstClr val="black"/>
              </a:solidFill>
              <a:latin typeface="HGSｺﾞｼｯｸM" panose="020B0600000000000000" pitchFamily="50" charset="-128"/>
              <a:ea typeface="HGSｺﾞｼｯｸM" panose="020B0600000000000000" pitchFamily="50" charset="-128"/>
            </a:endParaRPr>
          </a:p>
          <a:p>
            <a:pPr>
              <a:buClr>
                <a:srgbClr val="FF388C"/>
              </a:buClr>
            </a:pPr>
            <a:r>
              <a:rPr lang="ja-JP" altLang="en-US" sz="2800" dirty="0" smtClean="0">
                <a:solidFill>
                  <a:prstClr val="black"/>
                </a:solidFill>
                <a:latin typeface="HGSｺﾞｼｯｸM" panose="020B0600000000000000" pitchFamily="50" charset="-128"/>
                <a:ea typeface="HGSｺﾞｼｯｸM" panose="020B0600000000000000" pitchFamily="50" charset="-128"/>
              </a:rPr>
              <a:t>グループごとに発表。代表者が３分発表＋応援コメント２分</a:t>
            </a:r>
            <a:endParaRPr lang="en-US" altLang="ja-JP" sz="2800" dirty="0" smtClean="0">
              <a:solidFill>
                <a:prstClr val="black"/>
              </a:solidFill>
              <a:latin typeface="HGSｺﾞｼｯｸM" panose="020B0600000000000000" pitchFamily="50" charset="-128"/>
              <a:ea typeface="HGSｺﾞｼｯｸM" panose="020B0600000000000000" pitchFamily="50" charset="-128"/>
            </a:endParaRPr>
          </a:p>
        </p:txBody>
      </p:sp>
      <p:pic>
        <p:nvPicPr>
          <p:cNvPr id="6146" name="Picture 2" descr="\\192.168.200.29\共有グループ\図書館図書課\教育原理本館写真\DSCF05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259740"/>
            <a:ext cx="4250335" cy="283355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38" y="3293307"/>
            <a:ext cx="3729269" cy="279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00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764704"/>
            <a:ext cx="820891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br>
              <a:rPr lang="en-US" altLang="ja-JP" sz="5000" dirty="0" smtClean="0">
                <a:solidFill>
                  <a:schemeClr val="accent4"/>
                </a:solidFill>
                <a:latin typeface="HGSｺﾞｼｯｸE" panose="020B0900000000000000" pitchFamily="50" charset="-128"/>
                <a:ea typeface="HGSｺﾞｼｯｸE" panose="020B0900000000000000" pitchFamily="50" charset="-128"/>
              </a:rPr>
            </a:br>
            <a:r>
              <a:rPr lang="ja-JP" altLang="en-US" sz="5000" dirty="0" smtClean="0">
                <a:solidFill>
                  <a:schemeClr val="accent4"/>
                </a:solidFill>
                <a:latin typeface="HGSｺﾞｼｯｸE" panose="020B0900000000000000" pitchFamily="50" charset="-128"/>
                <a:ea typeface="HGSｺﾞｼｯｸE" panose="020B0900000000000000" pitchFamily="50" charset="-128"/>
              </a:rPr>
              <a:t>　ポップコンテスト３週目</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4" name="コンテンツ プレースホルダー 2"/>
          <p:cNvSpPr txBox="1">
            <a:spLocks/>
          </p:cNvSpPr>
          <p:nvPr/>
        </p:nvSpPr>
        <p:spPr>
          <a:xfrm>
            <a:off x="1284995" y="2780929"/>
            <a:ext cx="6480720" cy="1872207"/>
          </a:xfrm>
          <a:prstGeom prst="rect">
            <a:avLst/>
          </a:prstGeom>
          <a:ln w="38100"/>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marL="0" indent="0">
              <a:buClr>
                <a:srgbClr val="FF388C"/>
              </a:buClr>
              <a:buFont typeface="Wingdings 2"/>
              <a:buNone/>
            </a:pPr>
            <a:r>
              <a:rPr lang="ja-JP" altLang="en-US" sz="3700" dirty="0">
                <a:solidFill>
                  <a:prstClr val="black"/>
                </a:solidFill>
                <a:latin typeface="HGSｺﾞｼｯｸM" panose="020B0600000000000000" pitchFamily="50" charset="-128"/>
                <a:ea typeface="HGSｺﾞｼｯｸM" panose="020B0600000000000000" pitchFamily="50" charset="-128"/>
              </a:rPr>
              <a:t>人間生活学部</a:t>
            </a:r>
            <a:r>
              <a:rPr lang="ja-JP" altLang="en-US" sz="3700" dirty="0" smtClean="0">
                <a:solidFill>
                  <a:prstClr val="black"/>
                </a:solidFill>
                <a:latin typeface="HGSｺﾞｼｯｸM" panose="020B0600000000000000" pitchFamily="50" charset="-128"/>
                <a:ea typeface="HGSｺﾞｼｯｸM" panose="020B0600000000000000" pitchFamily="50" charset="-128"/>
              </a:rPr>
              <a:t>優勝グループの発表を映像でご覧ください。</a:t>
            </a:r>
            <a:endParaRPr lang="en-US" altLang="ja-JP" sz="3700" dirty="0" smtClean="0">
              <a:solidFill>
                <a:prstClr val="black"/>
              </a:solidFill>
              <a:latin typeface="HGSｺﾞｼｯｸM" panose="020B0600000000000000" pitchFamily="50" charset="-128"/>
              <a:ea typeface="HGSｺﾞｼｯｸM" panose="020B0600000000000000" pitchFamily="50" charset="-128"/>
            </a:endParaRPr>
          </a:p>
          <a:p>
            <a:pPr marL="0" indent="0" algn="ctr">
              <a:buClr>
                <a:srgbClr val="FF388C"/>
              </a:buClr>
              <a:buFont typeface="Wingdings 2"/>
              <a:buNone/>
            </a:pPr>
            <a:r>
              <a:rPr lang="ja-JP" altLang="en-US" sz="3700" dirty="0" smtClean="0">
                <a:solidFill>
                  <a:prstClr val="black"/>
                </a:solidFill>
                <a:latin typeface="HGSｺﾞｼｯｸM" panose="020B0600000000000000" pitchFamily="50" charset="-128"/>
                <a:ea typeface="HGSｺﾞｼｯｸM" panose="020B0600000000000000" pitchFamily="50" charset="-128"/>
              </a:rPr>
              <a:t>（別画面）</a:t>
            </a:r>
            <a:endParaRPr lang="en-US" altLang="ja-JP" sz="3700" dirty="0" smtClean="0">
              <a:solidFill>
                <a:prstClr val="black"/>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1931144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29816"/>
            <a:ext cx="820891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br>
              <a:rPr lang="en-US" altLang="ja-JP" sz="5000" dirty="0" smtClean="0">
                <a:solidFill>
                  <a:schemeClr val="accent4"/>
                </a:solidFill>
                <a:latin typeface="HGSｺﾞｼｯｸE" panose="020B0900000000000000" pitchFamily="50" charset="-128"/>
                <a:ea typeface="HGSｺﾞｼｯｸE" panose="020B0900000000000000" pitchFamily="50" charset="-128"/>
              </a:rPr>
            </a:br>
            <a:r>
              <a:rPr lang="ja-JP" altLang="en-US" sz="5000" dirty="0" smtClean="0">
                <a:solidFill>
                  <a:schemeClr val="accent4"/>
                </a:solidFill>
                <a:latin typeface="HGSｺﾞｼｯｸE" panose="020B0900000000000000" pitchFamily="50" charset="-128"/>
                <a:ea typeface="HGSｺﾞｼｯｸE" panose="020B0900000000000000" pitchFamily="50" charset="-128"/>
              </a:rPr>
              <a:t>　優勝グループへの賞品贈呈</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6" name="コンテンツ プレースホルダー 2"/>
          <p:cNvSpPr txBox="1">
            <a:spLocks/>
          </p:cNvSpPr>
          <p:nvPr/>
        </p:nvSpPr>
        <p:spPr>
          <a:xfrm>
            <a:off x="467544" y="5301208"/>
            <a:ext cx="8424936" cy="792088"/>
          </a:xfrm>
          <a:prstGeom prst="rect">
            <a:avLst/>
          </a:prstGeom>
        </p:spPr>
        <p:txBody>
          <a:bodyPr vert="horz">
            <a:normAutofit fontScale="925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700" dirty="0" smtClean="0">
                <a:solidFill>
                  <a:prstClr val="black"/>
                </a:solidFill>
                <a:latin typeface="HGSｺﾞｼｯｸM" panose="020B0600000000000000" pitchFamily="50" charset="-128"/>
                <a:ea typeface="HGSｺﾞｼｯｸM" panose="020B0600000000000000" pitchFamily="50" charset="-128"/>
              </a:rPr>
              <a:t>優勝グループ全員に贈呈（合計１０名）</a:t>
            </a:r>
          </a:p>
        </p:txBody>
      </p:sp>
      <p:pic>
        <p:nvPicPr>
          <p:cNvPr id="5" name="Picture 3" descr="H:\DCIM\102OLYMP\P620039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13" r="600"/>
          <a:stretch/>
        </p:blipFill>
        <p:spPr bwMode="auto">
          <a:xfrm>
            <a:off x="6172275" y="2708920"/>
            <a:ext cx="1699838" cy="1452228"/>
          </a:xfrm>
          <a:prstGeom prst="rect">
            <a:avLst/>
          </a:prstGeom>
          <a:noFill/>
          <a:extLst>
            <a:ext uri="{909E8E84-426E-40DD-AFC4-6F175D3DCCD1}">
              <a14:hiddenFill xmlns:a14="http://schemas.microsoft.com/office/drawing/2010/main">
                <a:solidFill>
                  <a:srgbClr val="FFFFFF"/>
                </a:solidFill>
              </a14:hiddenFill>
            </a:ext>
          </a:extLst>
        </p:spPr>
      </p:pic>
      <p:sp>
        <p:nvSpPr>
          <p:cNvPr id="8" name="コンテンツ プレースホルダー 2"/>
          <p:cNvSpPr txBox="1">
            <a:spLocks/>
          </p:cNvSpPr>
          <p:nvPr/>
        </p:nvSpPr>
        <p:spPr>
          <a:xfrm>
            <a:off x="5988411" y="4221088"/>
            <a:ext cx="2183989" cy="792088"/>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marL="0" indent="0">
              <a:buClr>
                <a:srgbClr val="FF388C"/>
              </a:buClr>
              <a:buFont typeface="Wingdings 2"/>
              <a:buNone/>
            </a:pPr>
            <a:r>
              <a:rPr lang="ja-JP" altLang="en-US" sz="2400" dirty="0" smtClean="0">
                <a:solidFill>
                  <a:prstClr val="black"/>
                </a:solidFill>
                <a:latin typeface="HGSｺﾞｼｯｸM" panose="020B0600000000000000" pitchFamily="50" charset="-128"/>
                <a:ea typeface="HGSｺﾞｼｯｸM" panose="020B0600000000000000" pitchFamily="50" charset="-128"/>
              </a:rPr>
              <a:t>渋い</a:t>
            </a:r>
            <a:r>
              <a:rPr lang="ja-JP" altLang="en-US" sz="2400" dirty="0">
                <a:solidFill>
                  <a:prstClr val="black"/>
                </a:solidFill>
                <a:latin typeface="HGSｺﾞｼｯｸM" panose="020B0600000000000000" pitchFamily="50" charset="-128"/>
                <a:ea typeface="HGSｺﾞｼｯｸM" panose="020B0600000000000000" pitchFamily="50" charset="-128"/>
              </a:rPr>
              <a:t>柄</a:t>
            </a:r>
            <a:r>
              <a:rPr lang="ja-JP" altLang="en-US" sz="2400" dirty="0" smtClean="0">
                <a:solidFill>
                  <a:prstClr val="black"/>
                </a:solidFill>
                <a:latin typeface="HGSｺﾞｼｯｸM" panose="020B0600000000000000" pitchFamily="50" charset="-128"/>
                <a:ea typeface="HGSｺﾞｼｯｸM" panose="020B0600000000000000" pitchFamily="50" charset="-128"/>
              </a:rPr>
              <a:t>が</a:t>
            </a:r>
            <a:r>
              <a:rPr lang="ja-JP" altLang="en-US" sz="2400" dirty="0">
                <a:solidFill>
                  <a:prstClr val="black"/>
                </a:solidFill>
                <a:latin typeface="HGSｺﾞｼｯｸM" panose="020B0600000000000000" pitchFamily="50" charset="-128"/>
                <a:ea typeface="HGSｺﾞｼｯｸM" panose="020B0600000000000000" pitchFamily="50" charset="-128"/>
              </a:rPr>
              <a:t>人気</a:t>
            </a:r>
            <a:endParaRPr lang="ja-JP" altLang="en-US" sz="2400" dirty="0" smtClean="0">
              <a:solidFill>
                <a:prstClr val="black"/>
              </a:solidFill>
              <a:latin typeface="HGSｺﾞｼｯｸM" panose="020B0600000000000000" pitchFamily="50" charset="-128"/>
              <a:ea typeface="HGSｺﾞｼｯｸM" panose="020B0600000000000000" pitchFamily="50" charset="-128"/>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844824"/>
            <a:ext cx="4536504" cy="340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4592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784" y="341784"/>
            <a:ext cx="8208912" cy="1143000"/>
          </a:xfrm>
        </p:spPr>
        <p:txBody>
          <a:bodyPr>
            <a:normAutofit/>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今年度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smtClean="0">
                <a:solidFill>
                  <a:schemeClr val="accent4"/>
                </a:solidFill>
                <a:latin typeface="HGSｺﾞｼｯｸE" panose="020B0900000000000000" pitchFamily="50" charset="-128"/>
                <a:ea typeface="HGSｺﾞｼｯｸE" panose="020B0900000000000000" pitchFamily="50" charset="-128"/>
              </a:rPr>
              <a:t>ポップ</a:t>
            </a:r>
            <a:r>
              <a:rPr lang="ja-JP" altLang="en-US" sz="5000" dirty="0">
                <a:solidFill>
                  <a:schemeClr val="accent4"/>
                </a:solidFill>
                <a:latin typeface="HGSｺﾞｼｯｸE" panose="020B0900000000000000" pitchFamily="50" charset="-128"/>
                <a:ea typeface="HGSｺﾞｼｯｸE" panose="020B0900000000000000" pitchFamily="50" charset="-128"/>
              </a:rPr>
              <a:t>展示</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4" name="コンテンツ プレースホルダー 2"/>
          <p:cNvSpPr txBox="1">
            <a:spLocks/>
          </p:cNvSpPr>
          <p:nvPr/>
        </p:nvSpPr>
        <p:spPr>
          <a:xfrm>
            <a:off x="1763688" y="5661248"/>
            <a:ext cx="5256584" cy="72008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marL="0" indent="0">
              <a:buClr>
                <a:srgbClr val="FF388C"/>
              </a:buClr>
              <a:buFont typeface="Wingdings 2"/>
              <a:buNone/>
            </a:pPr>
            <a:r>
              <a:rPr lang="ja-JP" altLang="en-US" sz="3200" dirty="0" smtClean="0">
                <a:solidFill>
                  <a:prstClr val="black"/>
                </a:solidFill>
                <a:latin typeface="HGSｺﾞｼｯｸM" panose="020B0600000000000000" pitchFamily="50" charset="-128"/>
                <a:ea typeface="HGSｺﾞｼｯｸM" panose="020B0600000000000000" pitchFamily="50" charset="-128"/>
              </a:rPr>
              <a:t>上位</a:t>
            </a:r>
            <a:r>
              <a:rPr lang="ja-JP" altLang="en-US" sz="3200" dirty="0">
                <a:solidFill>
                  <a:prstClr val="black"/>
                </a:solidFill>
                <a:latin typeface="HGSｺﾞｼｯｸM" panose="020B0600000000000000" pitchFamily="50" charset="-128"/>
                <a:ea typeface="HGSｺﾞｼｯｸM" panose="020B0600000000000000" pitchFamily="50" charset="-128"/>
              </a:rPr>
              <a:t>３名に記念品贈呈予定</a:t>
            </a:r>
            <a:endParaRPr lang="en-US" altLang="ja-JP" sz="3200" dirty="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Font typeface="Wingdings 2"/>
              <a:buNone/>
            </a:pPr>
            <a:endParaRPr lang="ja-JP" altLang="en-US" sz="3000" dirty="0" smtClean="0">
              <a:solidFill>
                <a:srgbClr val="E40059">
                  <a:lumMod val="75000"/>
                </a:srgbClr>
              </a:solidFill>
              <a:latin typeface="HGSｺﾞｼｯｸE" panose="020B0900000000000000" pitchFamily="50" charset="-128"/>
              <a:ea typeface="HGSｺﾞｼｯｸE" panose="020B0900000000000000" pitchFamily="50" charset="-128"/>
            </a:endParaRPr>
          </a:p>
        </p:txBody>
      </p:sp>
      <p:sp>
        <p:nvSpPr>
          <p:cNvPr id="6" name="コンテンツ プレースホルダー 2"/>
          <p:cNvSpPr txBox="1">
            <a:spLocks/>
          </p:cNvSpPr>
          <p:nvPr/>
        </p:nvSpPr>
        <p:spPr>
          <a:xfrm>
            <a:off x="467544" y="1628800"/>
            <a:ext cx="8424936" cy="1584176"/>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700" dirty="0" smtClean="0">
                <a:solidFill>
                  <a:prstClr val="black"/>
                </a:solidFill>
                <a:latin typeface="HGSｺﾞｼｯｸM" panose="020B0600000000000000" pitchFamily="50" charset="-128"/>
                <a:ea typeface="HGSｺﾞｼｯｸM" panose="020B0600000000000000" pitchFamily="50" charset="-128"/>
              </a:rPr>
              <a:t>キャンパス</a:t>
            </a:r>
            <a:r>
              <a:rPr lang="ja-JP" altLang="en-US" sz="3700" dirty="0">
                <a:solidFill>
                  <a:prstClr val="black"/>
                </a:solidFill>
                <a:latin typeface="HGSｺﾞｼｯｸM" panose="020B0600000000000000" pitchFamily="50" charset="-128"/>
                <a:ea typeface="HGSｺﾞｼｯｸM" panose="020B0600000000000000" pitchFamily="50" charset="-128"/>
              </a:rPr>
              <a:t>ごと</a:t>
            </a:r>
            <a:r>
              <a:rPr lang="ja-JP" altLang="en-US" sz="3700" dirty="0" smtClean="0">
                <a:solidFill>
                  <a:prstClr val="black"/>
                </a:solidFill>
                <a:latin typeface="HGSｺﾞｼｯｸM" panose="020B0600000000000000" pitchFamily="50" charset="-128"/>
                <a:ea typeface="HGSｺﾞｼｯｸM" panose="020B0600000000000000" pitchFamily="50" charset="-128"/>
              </a:rPr>
              <a:t>に学生が作成したポップを展示</a:t>
            </a:r>
            <a:r>
              <a:rPr lang="ja-JP" altLang="en-US" sz="3700" dirty="0">
                <a:solidFill>
                  <a:prstClr val="black"/>
                </a:solidFill>
                <a:latin typeface="HGSｺﾞｼｯｸM" panose="020B0600000000000000" pitchFamily="50" charset="-128"/>
                <a:ea typeface="HGSｺﾞｼｯｸM" panose="020B0600000000000000" pitchFamily="50" charset="-128"/>
              </a:rPr>
              <a:t>、</a:t>
            </a:r>
            <a:r>
              <a:rPr lang="ja-JP" altLang="en-US" sz="3700" dirty="0" smtClean="0">
                <a:solidFill>
                  <a:prstClr val="black"/>
                </a:solidFill>
                <a:latin typeface="HGSｺﾞｼｯｸM" panose="020B0600000000000000" pitchFamily="50" charset="-128"/>
                <a:ea typeface="HGSｺﾞｼｯｸM" panose="020B0600000000000000" pitchFamily="50" charset="-128"/>
              </a:rPr>
              <a:t>人気投票を実施中</a:t>
            </a:r>
            <a:endParaRPr lang="en-US" altLang="ja-JP" sz="3700" dirty="0" smtClean="0">
              <a:solidFill>
                <a:prstClr val="black"/>
              </a:solidFill>
              <a:latin typeface="HGSｺﾞｼｯｸM" panose="020B0600000000000000" pitchFamily="50" charset="-128"/>
              <a:ea typeface="HGSｺﾞｼｯｸM" panose="020B0600000000000000" pitchFamily="50" charset="-128"/>
            </a:endParaRPr>
          </a:p>
        </p:txBody>
      </p:sp>
      <p:pic>
        <p:nvPicPr>
          <p:cNvPr id="3074" name="Picture 2" descr="H:\DCIM\102OLYMP\P61203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2220" y="3140968"/>
            <a:ext cx="3269940" cy="2452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353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76672"/>
            <a:ext cx="7772400" cy="1008112"/>
          </a:xfrm>
        </p:spPr>
        <p:txBody>
          <a:bodyPr>
            <a:normAutofit/>
          </a:bodyPr>
          <a:lstStyle/>
          <a:p>
            <a:pPr algn="ctr"/>
            <a:r>
              <a:rPr kumimoji="1" lang="ja-JP" altLang="en-US" sz="5000" dirty="0" smtClean="0">
                <a:latin typeface="HGSｺﾞｼｯｸE" panose="020B0900000000000000" pitchFamily="50" charset="-128"/>
                <a:ea typeface="HGSｺﾞｼｯｸE" panose="020B0900000000000000" pitchFamily="50" charset="-128"/>
              </a:rPr>
              <a:t>学生の反応</a:t>
            </a:r>
            <a:endParaRPr kumimoji="1" lang="ja-JP" altLang="en-US" sz="5000" dirty="0">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179512" y="1700808"/>
            <a:ext cx="8856984" cy="4320480"/>
          </a:xfrm>
        </p:spPr>
        <p:txBody>
          <a:bodyPr>
            <a:normAutofit lnSpcReduction="10000"/>
          </a:bodyPr>
          <a:lstStyle/>
          <a:p>
            <a:pPr lvl="0"/>
            <a:r>
              <a:rPr lang="ja-JP" altLang="en-US" sz="4000" dirty="0" smtClean="0"/>
              <a:t>ポップづくり</a:t>
            </a:r>
            <a:r>
              <a:rPr lang="ja-JP" altLang="en-US" sz="4000" dirty="0"/>
              <a:t>は大変</a:t>
            </a:r>
            <a:r>
              <a:rPr lang="ja-JP" altLang="en-US" sz="4000" dirty="0" smtClean="0"/>
              <a:t>だったが、</a:t>
            </a:r>
            <a:r>
              <a:rPr lang="ja-JP" altLang="en-US" sz="4000" dirty="0"/>
              <a:t>学生一人ひとりが色々な考えを持っていることを知ることができた。</a:t>
            </a:r>
          </a:p>
          <a:p>
            <a:pPr lvl="0"/>
            <a:r>
              <a:rPr lang="ja-JP" altLang="en-US" sz="4000" dirty="0" smtClean="0"/>
              <a:t>様々</a:t>
            </a:r>
            <a:r>
              <a:rPr lang="ja-JP" altLang="en-US" sz="4000" dirty="0"/>
              <a:t>な教育に関する本や</a:t>
            </a:r>
            <a:r>
              <a:rPr lang="en-US" altLang="ja-JP" sz="4000" dirty="0"/>
              <a:t>DVD</a:t>
            </a:r>
            <a:r>
              <a:rPr lang="ja-JP" altLang="en-US" sz="4000" dirty="0"/>
              <a:t>を読んだり、見たくなった。</a:t>
            </a:r>
          </a:p>
          <a:p>
            <a:pPr lvl="0"/>
            <a:r>
              <a:rPr lang="ja-JP" altLang="en-US" sz="4000" dirty="0" smtClean="0"/>
              <a:t>教育</a:t>
            </a:r>
            <a:r>
              <a:rPr lang="ja-JP" altLang="en-US" sz="4000" dirty="0"/>
              <a:t>＝学校ではないことが、今回の取り組みを通して実感できた。</a:t>
            </a:r>
          </a:p>
          <a:p>
            <a:pPr marL="0" indent="0">
              <a:buNone/>
            </a:pPr>
            <a:endParaRPr lang="en-US" altLang="ja-JP" sz="37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7040196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76672"/>
            <a:ext cx="7772400" cy="1008112"/>
          </a:xfrm>
        </p:spPr>
        <p:txBody>
          <a:bodyPr>
            <a:normAutofit/>
          </a:bodyPr>
          <a:lstStyle/>
          <a:p>
            <a:pPr algn="ctr"/>
            <a:r>
              <a:rPr kumimoji="1" lang="en-US" altLang="ja-JP" sz="5000" dirty="0" smtClean="0">
                <a:latin typeface="HGSｺﾞｼｯｸE" panose="020B0900000000000000" pitchFamily="50" charset="-128"/>
                <a:ea typeface="HGSｺﾞｼｯｸE" panose="020B0900000000000000" pitchFamily="50" charset="-128"/>
              </a:rPr>
              <a:t>2014</a:t>
            </a:r>
            <a:r>
              <a:rPr kumimoji="1" lang="ja-JP" altLang="en-US" sz="5000" dirty="0" smtClean="0">
                <a:latin typeface="HGSｺﾞｼｯｸE" panose="020B0900000000000000" pitchFamily="50" charset="-128"/>
                <a:ea typeface="HGSｺﾞｼｯｸE" panose="020B0900000000000000" pitchFamily="50" charset="-128"/>
              </a:rPr>
              <a:t>年度の成果</a:t>
            </a:r>
            <a:endParaRPr kumimoji="1" lang="ja-JP" altLang="en-US" sz="5000" dirty="0">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179512" y="1916832"/>
            <a:ext cx="8856984" cy="4104456"/>
          </a:xfrm>
        </p:spPr>
        <p:txBody>
          <a:bodyPr>
            <a:normAutofit/>
          </a:bodyPr>
          <a:lstStyle/>
          <a:p>
            <a:pPr lvl="0"/>
            <a:r>
              <a:rPr lang="ja-JP" altLang="en-US" sz="4000" dirty="0" smtClean="0"/>
              <a:t>時間</a:t>
            </a:r>
            <a:r>
              <a:rPr lang="ja-JP" altLang="en-US" sz="4000" dirty="0"/>
              <a:t>のメリハリ（グループ</a:t>
            </a:r>
            <a:r>
              <a:rPr lang="en-US" altLang="ja-JP" sz="4000" dirty="0"/>
              <a:t>→</a:t>
            </a:r>
            <a:r>
              <a:rPr lang="ja-JP" altLang="en-US" sz="4000" dirty="0"/>
              <a:t>代表者の発表</a:t>
            </a:r>
            <a:r>
              <a:rPr lang="ja-JP" altLang="en-US" sz="4000" dirty="0" smtClean="0"/>
              <a:t>）</a:t>
            </a:r>
            <a:endParaRPr lang="en-US" altLang="ja-JP" sz="4000" dirty="0" smtClean="0"/>
          </a:p>
          <a:p>
            <a:pPr lvl="0"/>
            <a:r>
              <a:rPr lang="ja-JP" altLang="en-US" sz="4000" dirty="0" smtClean="0"/>
              <a:t>グループ</a:t>
            </a:r>
            <a:r>
              <a:rPr lang="ja-JP" altLang="en-US" sz="4000" dirty="0"/>
              <a:t>でのサポート（仲間意識の醸成</a:t>
            </a:r>
            <a:r>
              <a:rPr lang="en-US" altLang="ja-JP" sz="4000" dirty="0"/>
              <a:t>…</a:t>
            </a:r>
            <a:r>
              <a:rPr lang="ja-JP" altLang="en-US" sz="4000" dirty="0"/>
              <a:t>副産物</a:t>
            </a:r>
            <a:r>
              <a:rPr lang="ja-JP" altLang="en-US" sz="4000" dirty="0" smtClean="0"/>
              <a:t>）</a:t>
            </a:r>
            <a:endParaRPr lang="en-US" altLang="ja-JP" sz="4000" dirty="0" smtClean="0"/>
          </a:p>
          <a:p>
            <a:r>
              <a:rPr lang="ja-JP" altLang="en-US" sz="4000" dirty="0"/>
              <a:t>第三の「視点」の大切さ</a:t>
            </a:r>
          </a:p>
          <a:p>
            <a:pPr marL="0" lvl="0" indent="0">
              <a:buNone/>
            </a:pPr>
            <a:endParaRPr lang="ja-JP" altLang="en-US" sz="4000" dirty="0"/>
          </a:p>
          <a:p>
            <a:pPr marL="0" indent="0">
              <a:buNone/>
            </a:pPr>
            <a:endParaRPr lang="en-US" altLang="ja-JP" sz="37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1026383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620688"/>
            <a:ext cx="8208912" cy="1143000"/>
          </a:xfrm>
        </p:spPr>
        <p:txBody>
          <a:bodyPr>
            <a:normAutofit fontScale="90000"/>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次年度</a:t>
            </a:r>
            <a:r>
              <a:rPr lang="ja-JP" altLang="en-US" sz="5000" dirty="0" smtClean="0">
                <a:solidFill>
                  <a:schemeClr val="accent4"/>
                </a:solidFill>
                <a:latin typeface="HGSｺﾞｼｯｸE" panose="020B0900000000000000" pitchFamily="50" charset="-128"/>
                <a:ea typeface="HGSｺﾞｼｯｸE" panose="020B0900000000000000" pitchFamily="50" charset="-128"/>
              </a:rPr>
              <a:t>に</a:t>
            </a:r>
            <a:r>
              <a:rPr lang="ja-JP" altLang="en-US" sz="5000" dirty="0">
                <a:solidFill>
                  <a:schemeClr val="accent4"/>
                </a:solidFill>
                <a:latin typeface="HGSｺﾞｼｯｸE" panose="020B0900000000000000" pitchFamily="50" charset="-128"/>
                <a:ea typeface="HGSｺﾞｼｯｸE" panose="020B0900000000000000" pitchFamily="50" charset="-128"/>
              </a:rPr>
              <a:t>向けて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en-US" altLang="ja-JP" sz="5000" dirty="0">
                <a:solidFill>
                  <a:schemeClr val="accent4"/>
                </a:solidFill>
                <a:latin typeface="HGSｺﾞｼｯｸE" panose="020B0900000000000000" pitchFamily="50" charset="-128"/>
                <a:ea typeface="HGSｺﾞｼｯｸE" panose="020B0900000000000000" pitchFamily="50" charset="-128"/>
              </a:rPr>
              <a:t/>
            </a:r>
            <a:br>
              <a:rPr lang="en-US" altLang="ja-JP" sz="5000" dirty="0">
                <a:solidFill>
                  <a:schemeClr val="accent4"/>
                </a:solidFill>
                <a:latin typeface="HGSｺﾞｼｯｸE" panose="020B0900000000000000" pitchFamily="50" charset="-128"/>
                <a:ea typeface="HGSｺﾞｼｯｸE" panose="020B0900000000000000" pitchFamily="50" charset="-128"/>
              </a:rPr>
            </a:br>
            <a:r>
              <a:rPr lang="ja-JP" altLang="en-US" sz="5000" dirty="0" smtClean="0">
                <a:solidFill>
                  <a:schemeClr val="accent4"/>
                </a:solidFill>
                <a:latin typeface="HGSｺﾞｼｯｸE" panose="020B0900000000000000" pitchFamily="50" charset="-128"/>
                <a:ea typeface="HGSｺﾞｼｯｸE" panose="020B0900000000000000" pitchFamily="50" charset="-128"/>
              </a:rPr>
              <a:t>図書館職員からの感想</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6" name="コンテンツ プレースホルダー 2"/>
          <p:cNvSpPr txBox="1">
            <a:spLocks/>
          </p:cNvSpPr>
          <p:nvPr/>
        </p:nvSpPr>
        <p:spPr>
          <a:xfrm>
            <a:off x="323528" y="1844824"/>
            <a:ext cx="8424936" cy="4320480"/>
          </a:xfrm>
          <a:prstGeom prst="rect">
            <a:avLst/>
          </a:prstGeom>
        </p:spPr>
        <p:txBody>
          <a:bodyPr vert="horz">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000" dirty="0" smtClean="0">
                <a:solidFill>
                  <a:prstClr val="black"/>
                </a:solidFill>
                <a:latin typeface="HGSｺﾞｼｯｸM" panose="020B0600000000000000" pitchFamily="50" charset="-128"/>
                <a:ea typeface="HGSｺﾞｼｯｸM" panose="020B0600000000000000" pitchFamily="50" charset="-128"/>
              </a:rPr>
              <a:t>図書館側の読書推進の動きとマッチした、お互いにとってメリットのある取組みだった</a:t>
            </a:r>
            <a:endParaRPr lang="en-US" altLang="ja-JP" sz="3000" dirty="0" smtClean="0">
              <a:solidFill>
                <a:prstClr val="black"/>
              </a:solidFill>
              <a:latin typeface="HGSｺﾞｼｯｸM" panose="020B0600000000000000" pitchFamily="50" charset="-128"/>
              <a:ea typeface="HGSｺﾞｼｯｸM" panose="020B0600000000000000" pitchFamily="50" charset="-128"/>
            </a:endParaRPr>
          </a:p>
          <a:p>
            <a:pPr>
              <a:buClr>
                <a:srgbClr val="FF388C"/>
              </a:buClr>
            </a:pPr>
            <a:r>
              <a:rPr lang="ja-JP" altLang="en-US" sz="3000" dirty="0" smtClean="0">
                <a:solidFill>
                  <a:prstClr val="black"/>
                </a:solidFill>
                <a:latin typeface="HGSｺﾞｼｯｸM" panose="020B0600000000000000" pitchFamily="50" charset="-128"/>
                <a:ea typeface="HGSｺﾞｼｯｸM" panose="020B0600000000000000" pitchFamily="50" charset="-128"/>
              </a:rPr>
              <a:t>ポップ作りだけではなく、学生のプレゼン能力の高さにも驚いた</a:t>
            </a:r>
            <a:endParaRPr lang="en-US" altLang="ja-JP" sz="3000" dirty="0" smtClean="0">
              <a:solidFill>
                <a:prstClr val="black"/>
              </a:solidFill>
              <a:latin typeface="HGSｺﾞｼｯｸM" panose="020B0600000000000000" pitchFamily="50" charset="-128"/>
              <a:ea typeface="HGSｺﾞｼｯｸM" panose="020B0600000000000000" pitchFamily="50" charset="-128"/>
            </a:endParaRPr>
          </a:p>
          <a:p>
            <a:pPr>
              <a:buClr>
                <a:srgbClr val="FF388C"/>
              </a:buClr>
            </a:pPr>
            <a:r>
              <a:rPr lang="ja-JP" altLang="en-US" sz="3000" dirty="0" smtClean="0">
                <a:solidFill>
                  <a:prstClr val="black"/>
                </a:solidFill>
                <a:latin typeface="HGSｺﾞｼｯｸM" panose="020B0600000000000000" pitchFamily="50" charset="-128"/>
                <a:ea typeface="HGSｺﾞｼｯｸM" panose="020B0600000000000000" pitchFamily="50" charset="-128"/>
              </a:rPr>
              <a:t>連携する上で、教員</a:t>
            </a:r>
            <a:r>
              <a:rPr lang="ja-JP" altLang="en-US" sz="3000" dirty="0">
                <a:solidFill>
                  <a:prstClr val="black"/>
                </a:solidFill>
                <a:latin typeface="HGSｺﾞｼｯｸM" panose="020B0600000000000000" pitchFamily="50" charset="-128"/>
                <a:ea typeface="HGSｺﾞｼｯｸM" panose="020B0600000000000000" pitchFamily="50" charset="-128"/>
              </a:rPr>
              <a:t>と</a:t>
            </a:r>
            <a:r>
              <a:rPr lang="ja-JP" altLang="en-US" sz="3000" dirty="0" smtClean="0">
                <a:solidFill>
                  <a:prstClr val="black"/>
                </a:solidFill>
                <a:latin typeface="HGSｺﾞｼｯｸM" panose="020B0600000000000000" pitchFamily="50" charset="-128"/>
                <a:ea typeface="HGSｺﾞｼｯｸM" panose="020B0600000000000000" pitchFamily="50" charset="-128"/>
              </a:rPr>
              <a:t>のコミュニケーションの重要性を感じた</a:t>
            </a:r>
            <a:endParaRPr lang="en-US" altLang="ja-JP" sz="3000" dirty="0" smtClean="0">
              <a:solidFill>
                <a:prstClr val="black"/>
              </a:solidFill>
              <a:latin typeface="HGSｺﾞｼｯｸM" panose="020B0600000000000000" pitchFamily="50" charset="-128"/>
              <a:ea typeface="HGSｺﾞｼｯｸM" panose="020B0600000000000000" pitchFamily="50" charset="-128"/>
            </a:endParaRPr>
          </a:p>
          <a:p>
            <a:pPr>
              <a:buClr>
                <a:srgbClr val="FF388C"/>
              </a:buClr>
            </a:pPr>
            <a:r>
              <a:rPr lang="ja-JP" altLang="en-US" sz="3000" dirty="0" smtClean="0">
                <a:solidFill>
                  <a:prstClr val="black"/>
                </a:solidFill>
                <a:latin typeface="HGSｺﾞｼｯｸM" panose="020B0600000000000000" pitchFamily="50" charset="-128"/>
                <a:ea typeface="HGSｺﾞｼｯｸM" panose="020B0600000000000000" pitchFamily="50" charset="-128"/>
              </a:rPr>
              <a:t>漠然と本を読むだけではなく、特定の視点をもって本を選び、自分が読み込んだことを人に伝えるということが教員を目指す学生にとっていい経験になったのではないか</a:t>
            </a:r>
            <a:endParaRPr lang="en-US" altLang="ja-JP" sz="3000" dirty="0" smtClean="0">
              <a:solidFill>
                <a:prstClr val="black"/>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5723973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620688"/>
            <a:ext cx="8208912" cy="1143000"/>
          </a:xfrm>
        </p:spPr>
        <p:txBody>
          <a:bodyPr>
            <a:normAutofit/>
          </a:bodyPr>
          <a:lstStyle/>
          <a:p>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a:solidFill>
                  <a:schemeClr val="accent4"/>
                </a:solidFill>
                <a:latin typeface="HGSｺﾞｼｯｸE" panose="020B0900000000000000" pitchFamily="50" charset="-128"/>
                <a:ea typeface="HGSｺﾞｼｯｸE" panose="020B0900000000000000" pitchFamily="50" charset="-128"/>
              </a:rPr>
              <a:t>次年度</a:t>
            </a:r>
            <a:r>
              <a:rPr lang="ja-JP" altLang="en-US" sz="5000" dirty="0" smtClean="0">
                <a:solidFill>
                  <a:schemeClr val="accent4"/>
                </a:solidFill>
                <a:latin typeface="HGSｺﾞｼｯｸE" panose="020B0900000000000000" pitchFamily="50" charset="-128"/>
                <a:ea typeface="HGSｺﾞｼｯｸE" panose="020B0900000000000000" pitchFamily="50" charset="-128"/>
              </a:rPr>
              <a:t>に</a:t>
            </a:r>
            <a:r>
              <a:rPr lang="ja-JP" altLang="en-US" sz="5000" dirty="0">
                <a:solidFill>
                  <a:schemeClr val="accent4"/>
                </a:solidFill>
                <a:latin typeface="HGSｺﾞｼｯｸE" panose="020B0900000000000000" pitchFamily="50" charset="-128"/>
                <a:ea typeface="HGSｺﾞｼｯｸE" panose="020B0900000000000000" pitchFamily="50" charset="-128"/>
              </a:rPr>
              <a:t>向けて</a:t>
            </a:r>
            <a:r>
              <a:rPr lang="en-US" altLang="ja-JP" sz="5000" dirty="0" smtClean="0">
                <a:solidFill>
                  <a:schemeClr val="accent4"/>
                </a:solidFill>
                <a:latin typeface="HGSｺﾞｼｯｸE" panose="020B0900000000000000" pitchFamily="50" charset="-128"/>
                <a:ea typeface="HGSｺﾞｼｯｸE" panose="020B0900000000000000" pitchFamily="50" charset="-128"/>
              </a:rPr>
              <a:t>】</a:t>
            </a:r>
            <a:r>
              <a:rPr lang="ja-JP" altLang="en-US" sz="5000" dirty="0" smtClean="0">
                <a:solidFill>
                  <a:schemeClr val="accent4"/>
                </a:solidFill>
                <a:latin typeface="HGSｺﾞｼｯｸE" panose="020B0900000000000000" pitchFamily="50" charset="-128"/>
                <a:ea typeface="HGSｺﾞｼｯｸE" panose="020B0900000000000000" pitchFamily="50" charset="-128"/>
              </a:rPr>
              <a:t>最後に</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6" name="コンテンツ プレースホルダー 2"/>
          <p:cNvSpPr txBox="1">
            <a:spLocks/>
          </p:cNvSpPr>
          <p:nvPr/>
        </p:nvSpPr>
        <p:spPr>
          <a:xfrm>
            <a:off x="323528" y="2132856"/>
            <a:ext cx="8424936" cy="316835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FF388C"/>
              </a:buClr>
            </a:pPr>
            <a:r>
              <a:rPr lang="ja-JP" altLang="en-US" sz="3700" dirty="0">
                <a:solidFill>
                  <a:prstClr val="black"/>
                </a:solidFill>
                <a:latin typeface="HGSｺﾞｼｯｸM" panose="020B0600000000000000" pitchFamily="50" charset="-128"/>
                <a:ea typeface="HGSｺﾞｼｯｸM" panose="020B0600000000000000" pitchFamily="50" charset="-128"/>
              </a:rPr>
              <a:t>従来</a:t>
            </a:r>
            <a:r>
              <a:rPr lang="ja-JP" altLang="en-US" sz="3700" dirty="0" smtClean="0">
                <a:solidFill>
                  <a:prstClr val="black"/>
                </a:solidFill>
                <a:latin typeface="HGSｺﾞｼｯｸM" panose="020B0600000000000000" pitchFamily="50" charset="-128"/>
                <a:ea typeface="HGSｺﾞｼｯｸM" panose="020B0600000000000000" pitchFamily="50" charset="-128"/>
              </a:rPr>
              <a:t>の「</a:t>
            </a:r>
            <a:r>
              <a:rPr lang="ja-JP" altLang="en-US" sz="3700" dirty="0" smtClean="0">
                <a:solidFill>
                  <a:prstClr val="black"/>
                </a:solidFill>
                <a:latin typeface="HGSｺﾞｼｯｸM" panose="020B0600000000000000" pitchFamily="50" charset="-128"/>
                <a:ea typeface="HGSｺﾞｼｯｸM" panose="020B0600000000000000" pitchFamily="50" charset="-128"/>
              </a:rPr>
              <a:t>情報リテラシー教育」</a:t>
            </a:r>
            <a:r>
              <a:rPr lang="ja-JP" altLang="en-US" sz="3700" dirty="0" smtClean="0">
                <a:solidFill>
                  <a:prstClr val="black"/>
                </a:solidFill>
                <a:latin typeface="HGSｺﾞｼｯｸM" panose="020B0600000000000000" pitchFamily="50" charset="-128"/>
                <a:ea typeface="HGSｺﾞｼｯｸM" panose="020B0600000000000000" pitchFamily="50" charset="-128"/>
              </a:rPr>
              <a:t>ではなくて</a:t>
            </a:r>
            <a:r>
              <a:rPr lang="ja-JP" altLang="en-US" sz="3700" dirty="0" smtClean="0">
                <a:solidFill>
                  <a:prstClr val="black"/>
                </a:solidFill>
                <a:latin typeface="HGSｺﾞｼｯｸM" panose="020B0600000000000000" pitchFamily="50" charset="-128"/>
                <a:ea typeface="HGSｺﾞｼｯｸM" panose="020B0600000000000000" pitchFamily="50" charset="-128"/>
              </a:rPr>
              <a:t>も、図書館の専門性を活かした教員への援助が可能なのでは</a:t>
            </a:r>
            <a:endParaRPr lang="en-US" altLang="ja-JP" sz="3700" dirty="0" smtClean="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Font typeface="Wingdings 2"/>
              <a:buNone/>
            </a:pPr>
            <a:r>
              <a:rPr lang="ja-JP" altLang="en-US" sz="3700" b="1" dirty="0">
                <a:solidFill>
                  <a:prstClr val="black"/>
                </a:solidFill>
                <a:latin typeface="HGSｺﾞｼｯｸM" panose="020B0600000000000000" pitchFamily="50" charset="-128"/>
                <a:ea typeface="HGSｺﾞｼｯｸM" panose="020B0600000000000000" pitchFamily="50" charset="-128"/>
              </a:rPr>
              <a:t>　</a:t>
            </a:r>
            <a:r>
              <a:rPr lang="ja-JP" altLang="en-US" sz="3700" b="1" dirty="0" smtClean="0">
                <a:solidFill>
                  <a:prstClr val="black"/>
                </a:solidFill>
                <a:latin typeface="HGSｺﾞｼｯｸM" panose="020B0600000000000000" pitchFamily="50" charset="-128"/>
                <a:ea typeface="HGSｺﾞｼｯｸM" panose="020B0600000000000000" pitchFamily="50" charset="-128"/>
              </a:rPr>
              <a:t>⇒教育支援の一つの形として、</a:t>
            </a:r>
            <a:endParaRPr lang="en-US" altLang="ja-JP" sz="3700" b="1" dirty="0" smtClean="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Font typeface="Wingdings 2"/>
              <a:buNone/>
            </a:pPr>
            <a:r>
              <a:rPr lang="ja-JP" altLang="en-US" sz="3700" b="1" dirty="0">
                <a:solidFill>
                  <a:prstClr val="black"/>
                </a:solidFill>
                <a:latin typeface="HGSｺﾞｼｯｸM" panose="020B0600000000000000" pitchFamily="50" charset="-128"/>
                <a:ea typeface="HGSｺﾞｼｯｸM" panose="020B0600000000000000" pitchFamily="50" charset="-128"/>
              </a:rPr>
              <a:t>　</a:t>
            </a:r>
            <a:r>
              <a:rPr lang="ja-JP" altLang="en-US" sz="3700" b="1" dirty="0" smtClean="0">
                <a:solidFill>
                  <a:prstClr val="black"/>
                </a:solidFill>
                <a:latin typeface="HGSｺﾞｼｯｸM" panose="020B0600000000000000" pitchFamily="50" charset="-128"/>
                <a:ea typeface="HGSｺﾞｼｯｸM" panose="020B0600000000000000" pitchFamily="50" charset="-128"/>
              </a:rPr>
              <a:t>　　　　　　　　継続していきたい</a:t>
            </a:r>
            <a:endParaRPr lang="en-US" altLang="ja-JP" sz="3700" b="1" dirty="0" smtClean="0">
              <a:solidFill>
                <a:prstClr val="black"/>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4519550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76672"/>
            <a:ext cx="8352928" cy="1008112"/>
          </a:xfrm>
        </p:spPr>
        <p:txBody>
          <a:bodyPr>
            <a:normAutofit/>
          </a:bodyPr>
          <a:lstStyle/>
          <a:p>
            <a:pPr algn="ctr"/>
            <a:r>
              <a:rPr kumimoji="1" lang="ja-JP" altLang="en-US" sz="5000" dirty="0" smtClean="0">
                <a:latin typeface="HGSｺﾞｼｯｸE" panose="020B0900000000000000" pitchFamily="50" charset="-128"/>
                <a:ea typeface="HGSｺﾞｼｯｸE" panose="020B0900000000000000" pitchFamily="50" charset="-128"/>
              </a:rPr>
              <a:t>図書館司書との協力関係</a:t>
            </a:r>
            <a:endParaRPr kumimoji="1" lang="ja-JP" altLang="en-US" sz="5000" dirty="0">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179512" y="1628800"/>
            <a:ext cx="8856984" cy="4392488"/>
          </a:xfrm>
        </p:spPr>
        <p:txBody>
          <a:bodyPr>
            <a:normAutofit/>
          </a:bodyPr>
          <a:lstStyle/>
          <a:p>
            <a:r>
              <a:rPr lang="ja-JP" altLang="en-US" sz="3600" dirty="0" smtClean="0"/>
              <a:t>お互いの専門性を活かす</a:t>
            </a:r>
            <a:endParaRPr lang="en-US" altLang="ja-JP" sz="3600" dirty="0" smtClean="0"/>
          </a:p>
          <a:p>
            <a:pPr marL="0" indent="0">
              <a:buNone/>
            </a:pPr>
            <a:r>
              <a:rPr lang="en-US" altLang="ja-JP" sz="3600" dirty="0" smtClean="0"/>
              <a:t>→</a:t>
            </a:r>
            <a:r>
              <a:rPr lang="ja-JP" altLang="en-US" sz="3600" dirty="0" smtClean="0"/>
              <a:t>では、専門性とは？</a:t>
            </a:r>
            <a:endParaRPr lang="en-US" altLang="ja-JP" sz="3600" dirty="0" smtClean="0"/>
          </a:p>
          <a:p>
            <a:pPr marL="0" indent="0">
              <a:buNone/>
            </a:pPr>
            <a:endParaRPr lang="en-US" altLang="ja-JP" sz="3600" dirty="0"/>
          </a:p>
          <a:p>
            <a:r>
              <a:rPr lang="ja-JP" altLang="en-US" sz="3600" dirty="0" smtClean="0"/>
              <a:t>新たな「学び」を提案する場</a:t>
            </a:r>
            <a:endParaRPr lang="en-US" altLang="ja-JP" sz="3600" dirty="0" smtClean="0"/>
          </a:p>
          <a:p>
            <a:pPr marL="0" indent="0">
              <a:buNone/>
            </a:pPr>
            <a:endParaRPr lang="en-US" altLang="ja-JP" sz="3600" dirty="0"/>
          </a:p>
          <a:p>
            <a:r>
              <a:rPr lang="ja-JP" altLang="en-US" sz="3600" dirty="0" smtClean="0"/>
              <a:t>協働型</a:t>
            </a:r>
            <a:r>
              <a:rPr lang="en-US" altLang="ja-JP" sz="3600" dirty="0" smtClean="0"/>
              <a:t>FD</a:t>
            </a:r>
            <a:r>
              <a:rPr lang="ja-JP" altLang="en-US" sz="3600" dirty="0" smtClean="0"/>
              <a:t>・</a:t>
            </a:r>
            <a:r>
              <a:rPr lang="en-US" altLang="ja-JP" sz="3600" dirty="0" smtClean="0"/>
              <a:t>SD</a:t>
            </a:r>
            <a:r>
              <a:rPr lang="ja-JP" altLang="en-US" sz="3600" dirty="0" smtClean="0"/>
              <a:t>、ワークショップ開催</a:t>
            </a:r>
            <a:endParaRPr lang="en-US" altLang="ja-JP" sz="3600" dirty="0" smtClean="0"/>
          </a:p>
          <a:p>
            <a:endParaRPr lang="ja-JP" altLang="en-US" sz="3600" dirty="0" smtClean="0"/>
          </a:p>
          <a:p>
            <a:pPr marL="0" indent="0">
              <a:buNone/>
            </a:pPr>
            <a:endParaRPr lang="en-US" altLang="ja-JP" sz="37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1026383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132856"/>
            <a:ext cx="8208912" cy="1143000"/>
          </a:xfrm>
        </p:spPr>
        <p:txBody>
          <a:bodyPr>
            <a:normAutofit fontScale="90000"/>
          </a:bodyPr>
          <a:lstStyle/>
          <a:p>
            <a:r>
              <a:rPr lang="ja-JP" altLang="en-US" sz="5000" dirty="0" smtClean="0">
                <a:solidFill>
                  <a:schemeClr val="accent4"/>
                </a:solidFill>
                <a:latin typeface="HGSｺﾞｼｯｸE" panose="020B0900000000000000" pitchFamily="50" charset="-128"/>
                <a:ea typeface="HGSｺﾞｼｯｸE" panose="020B0900000000000000" pitchFamily="50" charset="-128"/>
              </a:rPr>
              <a:t>ご清聴ありがとうございました</a:t>
            </a:r>
            <a:endParaRPr kumimoji="1" lang="ja-JP" altLang="en-US" sz="5000" dirty="0">
              <a:solidFill>
                <a:schemeClr val="accent4"/>
              </a:solidFill>
              <a:latin typeface="HGSｺﾞｼｯｸE" panose="020B0900000000000000" pitchFamily="50" charset="-128"/>
              <a:ea typeface="HGSｺﾞｼｯｸE" panose="020B0900000000000000" pitchFamily="50" charset="-128"/>
            </a:endParaRPr>
          </a:p>
        </p:txBody>
      </p:sp>
      <p:sp>
        <p:nvSpPr>
          <p:cNvPr id="6" name="コンテンツ プレースホルダー 2"/>
          <p:cNvSpPr txBox="1">
            <a:spLocks/>
          </p:cNvSpPr>
          <p:nvPr/>
        </p:nvSpPr>
        <p:spPr>
          <a:xfrm>
            <a:off x="2051720" y="4581128"/>
            <a:ext cx="7056784" cy="172819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marL="0" indent="0">
              <a:buClr>
                <a:srgbClr val="FF388C"/>
              </a:buClr>
              <a:buFont typeface="Wingdings 2"/>
              <a:buNone/>
            </a:pPr>
            <a:r>
              <a:rPr lang="en-US" altLang="ja-JP" sz="3700" b="1" dirty="0" smtClean="0">
                <a:solidFill>
                  <a:prstClr val="black"/>
                </a:solidFill>
                <a:latin typeface="HGSｺﾞｼｯｸM" panose="020B0600000000000000" pitchFamily="50" charset="-128"/>
                <a:ea typeface="HGSｺﾞｼｯｸM" panose="020B0600000000000000" pitchFamily="50" charset="-128"/>
              </a:rPr>
              <a:t>E-MAIL</a:t>
            </a:r>
            <a:r>
              <a:rPr lang="ja-JP" altLang="en-US" sz="3700" b="1" dirty="0" smtClean="0">
                <a:solidFill>
                  <a:prstClr val="black"/>
                </a:solidFill>
                <a:latin typeface="HGSｺﾞｼｯｸM" panose="020B0600000000000000" pitchFamily="50" charset="-128"/>
                <a:ea typeface="HGSｺﾞｼｯｸM" panose="020B0600000000000000" pitchFamily="50" charset="-128"/>
              </a:rPr>
              <a:t>：</a:t>
            </a:r>
            <a:r>
              <a:rPr lang="en-US" altLang="ja-JP" sz="3700" b="1" dirty="0" err="1" smtClean="0">
                <a:solidFill>
                  <a:prstClr val="black"/>
                </a:solidFill>
                <a:latin typeface="HGSｺﾞｼｯｸM" panose="020B0600000000000000" pitchFamily="50" charset="-128"/>
                <a:ea typeface="HGSｺﾞｼｯｸM" panose="020B0600000000000000" pitchFamily="50" charset="-128"/>
              </a:rPr>
              <a:t>yii@fujijoshi.ac.jp</a:t>
            </a:r>
            <a:endParaRPr lang="en-US" altLang="ja-JP" sz="3700" b="1" dirty="0" smtClean="0">
              <a:solidFill>
                <a:prstClr val="black"/>
              </a:solidFill>
              <a:latin typeface="HGSｺﾞｼｯｸM" panose="020B0600000000000000" pitchFamily="50" charset="-128"/>
              <a:ea typeface="HGSｺﾞｼｯｸM" panose="020B0600000000000000" pitchFamily="50" charset="-128"/>
            </a:endParaRPr>
          </a:p>
          <a:p>
            <a:pPr marL="0" indent="0">
              <a:buClr>
                <a:srgbClr val="FF388C"/>
              </a:buClr>
              <a:buFont typeface="Wingdings 2"/>
              <a:buNone/>
            </a:pPr>
            <a:r>
              <a:rPr lang="en-US" altLang="ja-JP" sz="3700" b="1" smtClean="0">
                <a:solidFill>
                  <a:prstClr val="black"/>
                </a:solidFill>
                <a:latin typeface="HGSｺﾞｼｯｸM" panose="020B0600000000000000" pitchFamily="50" charset="-128"/>
                <a:ea typeface="HGSｺﾞｼｯｸM" panose="020B0600000000000000" pitchFamily="50" charset="-128"/>
              </a:rPr>
              <a:t>            mai_kato</a:t>
            </a:r>
            <a:r>
              <a:rPr lang="en-US" altLang="ja-JP" sz="3700" b="1" dirty="0" err="1" smtClean="0">
                <a:solidFill>
                  <a:prstClr val="black"/>
                </a:solidFill>
                <a:latin typeface="HGSｺﾞｼｯｸM" panose="020B0600000000000000" pitchFamily="50" charset="-128"/>
                <a:ea typeface="HGSｺﾞｼｯｸM" panose="020B0600000000000000" pitchFamily="50" charset="-128"/>
              </a:rPr>
              <a:t>@fujijoshi.ac.jp</a:t>
            </a:r>
            <a:endParaRPr lang="en-US" altLang="ja-JP" sz="3700" b="1" dirty="0" smtClean="0">
              <a:solidFill>
                <a:prstClr val="black"/>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855740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C60D6"/>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76672"/>
            <a:ext cx="7772400" cy="1143000"/>
          </a:xfrm>
        </p:spPr>
        <p:txBody>
          <a:bodyPr>
            <a:normAutofit/>
          </a:bodyPr>
          <a:lstStyle/>
          <a:p>
            <a:r>
              <a:rPr kumimoji="1" lang="ja-JP" altLang="en-US" sz="5000" dirty="0" smtClean="0">
                <a:latin typeface="HGSｺﾞｼｯｸE" panose="020B0900000000000000" pitchFamily="50" charset="-128"/>
                <a:ea typeface="HGSｺﾞｼｯｸE" panose="020B0900000000000000" pitchFamily="50" charset="-128"/>
              </a:rPr>
              <a:t>藤女子大学の概要</a:t>
            </a:r>
            <a:endParaRPr kumimoji="1" lang="ja-JP" altLang="en-US" sz="5000" dirty="0">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251520" y="1700808"/>
            <a:ext cx="8784976" cy="4320480"/>
          </a:xfrm>
        </p:spPr>
        <p:txBody>
          <a:bodyPr>
            <a:normAutofit fontScale="85000" lnSpcReduction="20000"/>
          </a:bodyPr>
          <a:lstStyle/>
          <a:p>
            <a:r>
              <a:rPr lang="ja-JP" altLang="en-US" sz="3700" dirty="0" smtClean="0">
                <a:latin typeface="HGSｺﾞｼｯｸM" panose="020B0600000000000000" pitchFamily="50" charset="-128"/>
                <a:ea typeface="HGSｺﾞｼｯｸM" panose="020B0600000000000000" pitchFamily="50" charset="-128"/>
              </a:rPr>
              <a:t>２</a:t>
            </a:r>
            <a:r>
              <a:rPr lang="ja-JP" altLang="en-US" sz="3700" dirty="0">
                <a:latin typeface="HGSｺﾞｼｯｸM" panose="020B0600000000000000" pitchFamily="50" charset="-128"/>
                <a:ea typeface="HGSｺﾞｼｯｸM" panose="020B0600000000000000" pitchFamily="50" charset="-128"/>
              </a:rPr>
              <a:t>学部６学科</a:t>
            </a:r>
            <a:r>
              <a:rPr lang="ja-JP" altLang="en-US" sz="3700" dirty="0" smtClean="0">
                <a:latin typeface="HGSｺﾞｼｯｸM" panose="020B0600000000000000" pitchFamily="50" charset="-128"/>
                <a:ea typeface="HGSｺﾞｼｯｸM" panose="020B0600000000000000" pitchFamily="50" charset="-128"/>
              </a:rPr>
              <a:t>構成</a:t>
            </a:r>
            <a:endParaRPr lang="en-US" altLang="ja-JP" sz="3700" dirty="0" smtClean="0">
              <a:latin typeface="HGSｺﾞｼｯｸM" panose="020B0600000000000000" pitchFamily="50" charset="-128"/>
              <a:ea typeface="HGSｺﾞｼｯｸM" panose="020B0600000000000000" pitchFamily="50" charset="-128"/>
            </a:endParaRPr>
          </a:p>
          <a:p>
            <a:pPr marL="0" indent="0">
              <a:buNone/>
            </a:pPr>
            <a:r>
              <a:rPr lang="en-US" altLang="ja-JP" sz="3700" dirty="0" smtClean="0">
                <a:latin typeface="HGSｺﾞｼｯｸM" panose="020B0600000000000000" pitchFamily="50" charset="-128"/>
                <a:ea typeface="HGSｺﾞｼｯｸM" panose="020B0600000000000000" pitchFamily="50" charset="-128"/>
              </a:rPr>
              <a:t>…</a:t>
            </a:r>
            <a:r>
              <a:rPr lang="ja-JP" altLang="en-US" sz="3700" dirty="0" smtClean="0">
                <a:latin typeface="HGSｺﾞｼｯｸM" panose="020B0600000000000000" pitchFamily="50" charset="-128"/>
                <a:ea typeface="HGSｺﾞｼｯｸM" panose="020B0600000000000000" pitchFamily="50" charset="-128"/>
              </a:rPr>
              <a:t>人間生活学部</a:t>
            </a:r>
            <a:endParaRPr lang="en-US" altLang="ja-JP" sz="3700" dirty="0" smtClean="0">
              <a:latin typeface="HGSｺﾞｼｯｸM" panose="020B0600000000000000" pitchFamily="50" charset="-128"/>
              <a:ea typeface="HGSｺﾞｼｯｸM" panose="020B0600000000000000" pitchFamily="50" charset="-128"/>
            </a:endParaRPr>
          </a:p>
          <a:p>
            <a:pPr marL="0" indent="0">
              <a:buNone/>
            </a:pPr>
            <a:r>
              <a:rPr lang="ja-JP" altLang="ja-JP" sz="3700" dirty="0">
                <a:latin typeface="HGSｺﾞｼｯｸM" panose="020B0600000000000000" pitchFamily="50" charset="-128"/>
                <a:ea typeface="HGSｺﾞｼｯｸM" panose="020B0600000000000000" pitchFamily="50" charset="-128"/>
              </a:rPr>
              <a:t>　</a:t>
            </a:r>
            <a:r>
              <a:rPr lang="ja-JP" altLang="en-US" sz="3700" dirty="0" smtClean="0">
                <a:latin typeface="HGSｺﾞｼｯｸM" panose="020B0600000000000000" pitchFamily="50" charset="-128"/>
                <a:ea typeface="HGSｺﾞｼｯｸM" panose="020B0600000000000000" pitchFamily="50" charset="-128"/>
              </a:rPr>
              <a:t>　人間生活学科＋食物栄養学科＋保育学科</a:t>
            </a:r>
            <a:endParaRPr lang="en-US" altLang="ja-JP" sz="3700" dirty="0" smtClean="0">
              <a:latin typeface="HGSｺﾞｼｯｸM" panose="020B0600000000000000" pitchFamily="50" charset="-128"/>
              <a:ea typeface="HGSｺﾞｼｯｸM" panose="020B0600000000000000" pitchFamily="50" charset="-128"/>
            </a:endParaRPr>
          </a:p>
          <a:p>
            <a:pPr marL="0" indent="0">
              <a:buNone/>
            </a:pPr>
            <a:r>
              <a:rPr lang="en-US" altLang="ja-JP" sz="3700" dirty="0" smtClean="0">
                <a:latin typeface="HGSｺﾞｼｯｸM" panose="020B0600000000000000" pitchFamily="50" charset="-128"/>
                <a:ea typeface="HGSｺﾞｼｯｸM" panose="020B0600000000000000" pitchFamily="50" charset="-128"/>
              </a:rPr>
              <a:t>…</a:t>
            </a:r>
            <a:r>
              <a:rPr lang="ja-JP" altLang="en-US" sz="3700" dirty="0" smtClean="0">
                <a:latin typeface="HGSｺﾞｼｯｸM" panose="020B0600000000000000" pitchFamily="50" charset="-128"/>
                <a:ea typeface="HGSｺﾞｼｯｸM" panose="020B0600000000000000" pitchFamily="50" charset="-128"/>
              </a:rPr>
              <a:t>文学部</a:t>
            </a:r>
            <a:endParaRPr lang="en-US" altLang="ja-JP" sz="3700" dirty="0" smtClean="0">
              <a:latin typeface="HGSｺﾞｼｯｸM" panose="020B0600000000000000" pitchFamily="50" charset="-128"/>
              <a:ea typeface="HGSｺﾞｼｯｸM" panose="020B0600000000000000" pitchFamily="50" charset="-128"/>
            </a:endParaRPr>
          </a:p>
          <a:p>
            <a:pPr marL="0" indent="0">
              <a:buNone/>
            </a:pPr>
            <a:r>
              <a:rPr lang="ja-JP" altLang="ja-JP" sz="3700" dirty="0">
                <a:latin typeface="HGSｺﾞｼｯｸM" panose="020B0600000000000000" pitchFamily="50" charset="-128"/>
                <a:ea typeface="HGSｺﾞｼｯｸM" panose="020B0600000000000000" pitchFamily="50" charset="-128"/>
              </a:rPr>
              <a:t>　</a:t>
            </a:r>
            <a:r>
              <a:rPr lang="ja-JP" altLang="en-US" sz="3700" dirty="0" smtClean="0">
                <a:latin typeface="HGSｺﾞｼｯｸM" panose="020B0600000000000000" pitchFamily="50" charset="-128"/>
                <a:ea typeface="HGSｺﾞｼｯｸM" panose="020B0600000000000000" pitchFamily="50" charset="-128"/>
              </a:rPr>
              <a:t>　英語文化学科＋日本語・日本文学科</a:t>
            </a:r>
            <a:endParaRPr lang="en-US" altLang="ja-JP" sz="3700" dirty="0" smtClean="0">
              <a:latin typeface="HGSｺﾞｼｯｸM" panose="020B0600000000000000" pitchFamily="50" charset="-128"/>
              <a:ea typeface="HGSｺﾞｼｯｸM" panose="020B0600000000000000" pitchFamily="50" charset="-128"/>
            </a:endParaRPr>
          </a:p>
          <a:p>
            <a:pPr marL="0" indent="0" algn="r">
              <a:buNone/>
            </a:pPr>
            <a:r>
              <a:rPr lang="en-US" altLang="ja-JP" sz="3700" dirty="0">
                <a:latin typeface="HGSｺﾞｼｯｸM" panose="020B0600000000000000" pitchFamily="50" charset="-128"/>
                <a:ea typeface="HGSｺﾞｼｯｸM" panose="020B0600000000000000" pitchFamily="50" charset="-128"/>
              </a:rPr>
              <a:t> </a:t>
            </a:r>
            <a:r>
              <a:rPr lang="en-US" altLang="ja-JP" sz="3700" dirty="0" smtClean="0">
                <a:latin typeface="HGSｺﾞｼｯｸM" panose="020B0600000000000000" pitchFamily="50" charset="-128"/>
                <a:ea typeface="HGSｺﾞｼｯｸM" panose="020B0600000000000000" pitchFamily="50" charset="-128"/>
              </a:rPr>
              <a:t>   </a:t>
            </a:r>
            <a:r>
              <a:rPr lang="ja-JP" altLang="en-US" sz="3700" dirty="0" smtClean="0">
                <a:latin typeface="HGSｺﾞｼｯｸM" panose="020B0600000000000000" pitchFamily="50" charset="-128"/>
                <a:ea typeface="HGSｺﾞｼｯｸM" panose="020B0600000000000000" pitchFamily="50" charset="-128"/>
              </a:rPr>
              <a:t>＋文化総合学科</a:t>
            </a:r>
            <a:endParaRPr lang="en-US" altLang="ja-JP" sz="3700" dirty="0" smtClean="0">
              <a:latin typeface="HGSｺﾞｼｯｸM" panose="020B0600000000000000" pitchFamily="50" charset="-128"/>
              <a:ea typeface="HGSｺﾞｼｯｸM" panose="020B0600000000000000" pitchFamily="50" charset="-128"/>
            </a:endParaRPr>
          </a:p>
          <a:p>
            <a:pPr marL="0" indent="0">
              <a:buNone/>
            </a:pPr>
            <a:endParaRPr lang="en-US" altLang="ja-JP" sz="3700" dirty="0" smtClean="0">
              <a:latin typeface="HGSｺﾞｼｯｸM" panose="020B0600000000000000" pitchFamily="50" charset="-128"/>
              <a:ea typeface="HGSｺﾞｼｯｸM" panose="020B0600000000000000" pitchFamily="50" charset="-128"/>
            </a:endParaRPr>
          </a:p>
          <a:p>
            <a:pPr marL="0" indent="0">
              <a:buNone/>
            </a:pPr>
            <a:r>
              <a:rPr lang="en-US" altLang="ja-JP" sz="3700" dirty="0" smtClean="0">
                <a:latin typeface="HGSｺﾞｼｯｸM" panose="020B0600000000000000" pitchFamily="50" charset="-128"/>
                <a:ea typeface="HGSｺﾞｼｯｸM" panose="020B0600000000000000" pitchFamily="50" charset="-128"/>
              </a:rPr>
              <a:t>…</a:t>
            </a:r>
            <a:r>
              <a:rPr lang="ja-JP" altLang="en-US" sz="3700" dirty="0">
                <a:latin typeface="HGSｺﾞｼｯｸM" panose="020B0600000000000000" pitchFamily="50" charset="-128"/>
                <a:ea typeface="HGSｺﾞｼｯｸM" panose="020B0600000000000000" pitchFamily="50" charset="-128"/>
              </a:rPr>
              <a:t>図書館も本館と分館</a:t>
            </a:r>
          </a:p>
          <a:p>
            <a:r>
              <a:rPr lang="ja-JP" altLang="en-US" sz="3700" dirty="0" smtClean="0">
                <a:latin typeface="HGSｺﾞｼｯｸM" panose="020B0600000000000000" pitchFamily="50" charset="-128"/>
                <a:ea typeface="HGSｺﾞｼｯｸM" panose="020B0600000000000000" pitchFamily="50" charset="-128"/>
              </a:rPr>
              <a:t>札幌市</a:t>
            </a:r>
            <a:r>
              <a:rPr lang="ja-JP" altLang="en-US" sz="3700" dirty="0">
                <a:latin typeface="HGSｺﾞｼｯｸM" panose="020B0600000000000000" pitchFamily="50" charset="-128"/>
                <a:ea typeface="HGSｺﾞｼｯｸM" panose="020B0600000000000000" pitchFamily="50" charset="-128"/>
              </a:rPr>
              <a:t>北</a:t>
            </a:r>
            <a:r>
              <a:rPr lang="en-US" altLang="ja-JP" sz="3700" dirty="0">
                <a:latin typeface="HGSｺﾞｼｯｸM" panose="020B0600000000000000" pitchFamily="50" charset="-128"/>
                <a:ea typeface="HGSｺﾞｼｯｸM" panose="020B0600000000000000" pitchFamily="50" charset="-128"/>
              </a:rPr>
              <a:t>16</a:t>
            </a:r>
            <a:r>
              <a:rPr lang="ja-JP" altLang="en-US" sz="3700" dirty="0">
                <a:latin typeface="HGSｺﾞｼｯｸM" panose="020B0600000000000000" pitchFamily="50" charset="-128"/>
                <a:ea typeface="HGSｺﾞｼｯｸM" panose="020B0600000000000000" pitchFamily="50" charset="-128"/>
              </a:rPr>
              <a:t>条校舎＋石狩市花川校舎</a:t>
            </a: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6175" y="548680"/>
            <a:ext cx="2945195" cy="1872208"/>
          </a:xfrm>
          <a:prstGeom prst="rect">
            <a:avLst/>
          </a:prstGeom>
          <a:ln>
            <a:noFill/>
          </a:ln>
          <a:effectLst>
            <a:softEdge rad="112500"/>
          </a:effectLst>
        </p:spPr>
      </p:pic>
    </p:spTree>
    <p:extLst>
      <p:ext uri="{BB962C8B-B14F-4D97-AF65-F5344CB8AC3E}">
        <p14:creationId xmlns:p14="http://schemas.microsoft.com/office/powerpoint/2010/main" val="1230097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92696"/>
            <a:ext cx="7772400" cy="1152128"/>
          </a:xfrm>
        </p:spPr>
        <p:txBody>
          <a:bodyPr>
            <a:normAutofit fontScale="90000"/>
          </a:bodyPr>
          <a:lstStyle/>
          <a:p>
            <a:r>
              <a:rPr kumimoji="1" lang="ja-JP" altLang="en-US" sz="5000" dirty="0" smtClean="0">
                <a:latin typeface="HGSｺﾞｼｯｸE" panose="020B0900000000000000" pitchFamily="50" charset="-128"/>
                <a:ea typeface="HGSｺﾞｼｯｸE" panose="020B0900000000000000" pitchFamily="50" charset="-128"/>
              </a:rPr>
              <a:t>北海道内における</a:t>
            </a:r>
            <a:r>
              <a:rPr kumimoji="1" lang="en-US" altLang="ja-JP" sz="5000" dirty="0" smtClean="0">
                <a:latin typeface="HGSｺﾞｼｯｸE" panose="020B0900000000000000" pitchFamily="50" charset="-128"/>
                <a:ea typeface="HGSｺﾞｼｯｸE" panose="020B0900000000000000" pitchFamily="50" charset="-128"/>
              </a:rPr>
              <a:t/>
            </a:r>
            <a:br>
              <a:rPr kumimoji="1" lang="en-US" altLang="ja-JP" sz="5000" dirty="0" smtClean="0">
                <a:latin typeface="HGSｺﾞｼｯｸE" panose="020B0900000000000000" pitchFamily="50" charset="-128"/>
                <a:ea typeface="HGSｺﾞｼｯｸE" panose="020B0900000000000000" pitchFamily="50" charset="-128"/>
              </a:rPr>
            </a:br>
            <a:r>
              <a:rPr kumimoji="1" lang="ja-JP" altLang="en-US" sz="5000" dirty="0" smtClean="0">
                <a:latin typeface="HGSｺﾞｼｯｸE" panose="020B0900000000000000" pitchFamily="50" charset="-128"/>
                <a:ea typeface="HGSｺﾞｼｯｸE" panose="020B0900000000000000" pitchFamily="50" charset="-128"/>
              </a:rPr>
              <a:t>藤女子大学というブランド</a:t>
            </a:r>
            <a:endParaRPr kumimoji="1" lang="ja-JP" altLang="en-US" sz="5000" dirty="0">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179512" y="2204864"/>
            <a:ext cx="8856984" cy="3816424"/>
          </a:xfrm>
        </p:spPr>
        <p:txBody>
          <a:bodyPr>
            <a:normAutofit fontScale="92500"/>
          </a:bodyPr>
          <a:lstStyle/>
          <a:p>
            <a:r>
              <a:rPr lang="ja-JP" altLang="en-US" sz="3700" dirty="0" smtClean="0">
                <a:latin typeface="HGSｺﾞｼｯｸM" panose="020B0600000000000000" pitchFamily="50" charset="-128"/>
                <a:ea typeface="HGSｺﾞｼｯｸM" panose="020B0600000000000000" pitchFamily="50" charset="-128"/>
              </a:rPr>
              <a:t>道内</a:t>
            </a:r>
            <a:r>
              <a:rPr lang="ja-JP" altLang="en-US" sz="3700" dirty="0">
                <a:latin typeface="HGSｺﾞｼｯｸM" panose="020B0600000000000000" pitchFamily="50" charset="-128"/>
                <a:ea typeface="HGSｺﾞｼｯｸM" panose="020B0600000000000000" pitchFamily="50" charset="-128"/>
              </a:rPr>
              <a:t>で第３</a:t>
            </a:r>
            <a:r>
              <a:rPr lang="ja-JP" altLang="en-US" sz="3700" dirty="0" smtClean="0">
                <a:latin typeface="HGSｺﾞｼｯｸM" panose="020B0600000000000000" pitchFamily="50" charset="-128"/>
                <a:ea typeface="HGSｺﾞｼｯｸM" panose="020B0600000000000000" pitchFamily="50" charset="-128"/>
              </a:rPr>
              <a:t>位（私立大学では第一位）</a:t>
            </a:r>
            <a:endParaRPr lang="en-US" altLang="ja-JP" sz="3700" dirty="0" smtClean="0">
              <a:latin typeface="HGSｺﾞｼｯｸM" panose="020B0600000000000000" pitchFamily="50" charset="-128"/>
              <a:ea typeface="HGSｺﾞｼｯｸM" panose="020B0600000000000000" pitchFamily="50" charset="-128"/>
            </a:endParaRPr>
          </a:p>
          <a:p>
            <a:pPr marL="0" indent="0">
              <a:buNone/>
            </a:pPr>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北海道大学・小樽商科大学に続く：前年度</a:t>
            </a:r>
            <a:r>
              <a:rPr lang="ja-JP" altLang="en-US" sz="2800" dirty="0">
                <a:latin typeface="HGSｺﾞｼｯｸM" panose="020B0600000000000000" pitchFamily="50" charset="-128"/>
                <a:ea typeface="HGSｺﾞｼｯｸM" panose="020B0600000000000000" pitchFamily="50" charset="-128"/>
              </a:rPr>
              <a:t>は６</a:t>
            </a:r>
            <a:r>
              <a:rPr lang="ja-JP" altLang="en-US" sz="2800" dirty="0" smtClean="0">
                <a:latin typeface="HGSｺﾞｼｯｸM" panose="020B0600000000000000" pitchFamily="50" charset="-128"/>
                <a:ea typeface="HGSｺﾞｼｯｸM" panose="020B0600000000000000" pitchFamily="50" charset="-128"/>
              </a:rPr>
              <a:t>位</a:t>
            </a:r>
            <a:endParaRPr lang="ja-JP" altLang="en-US" sz="2800" dirty="0">
              <a:latin typeface="HGSｺﾞｼｯｸM" panose="020B0600000000000000" pitchFamily="50" charset="-128"/>
              <a:ea typeface="HGSｺﾞｼｯｸM" panose="020B0600000000000000" pitchFamily="50" charset="-128"/>
            </a:endParaRPr>
          </a:p>
          <a:p>
            <a:r>
              <a:rPr lang="ja-JP" altLang="en-US" sz="3700" dirty="0" smtClean="0">
                <a:latin typeface="HGSｺﾞｼｯｸM" panose="020B0600000000000000" pitchFamily="50" charset="-128"/>
                <a:ea typeface="HGSｺﾞｼｯｸM" panose="020B0600000000000000" pitchFamily="50" charset="-128"/>
              </a:rPr>
              <a:t>「</a:t>
            </a:r>
            <a:r>
              <a:rPr lang="ja-JP" altLang="en-US" sz="3700" dirty="0">
                <a:latin typeface="HGSｺﾞｼｯｸM" panose="020B0600000000000000" pitchFamily="50" charset="-128"/>
                <a:ea typeface="HGSｺﾞｼｯｸM" panose="020B0600000000000000" pitchFamily="50" charset="-128"/>
              </a:rPr>
              <a:t>礼儀正しい＋上品である</a:t>
            </a:r>
            <a:r>
              <a:rPr lang="ja-JP" altLang="en-US" sz="3700" dirty="0" smtClean="0">
                <a:latin typeface="HGSｺﾞｼｯｸM" panose="020B0600000000000000" pitchFamily="50" charset="-128"/>
                <a:ea typeface="HGSｺﾞｼｯｸM" panose="020B0600000000000000" pitchFamily="50" charset="-128"/>
              </a:rPr>
              <a:t>」（第一位）</a:t>
            </a:r>
            <a:endParaRPr lang="en-US" altLang="ja-JP" sz="3700" dirty="0" smtClean="0">
              <a:latin typeface="HGSｺﾞｼｯｸM" panose="020B0600000000000000" pitchFamily="50" charset="-128"/>
              <a:ea typeface="HGSｺﾞｼｯｸM" panose="020B0600000000000000" pitchFamily="50" charset="-128"/>
            </a:endParaRPr>
          </a:p>
          <a:p>
            <a:pPr marL="0" indent="0">
              <a:buNone/>
            </a:pPr>
            <a:endParaRPr lang="ja-JP" altLang="en-US" sz="3700" dirty="0">
              <a:latin typeface="HGSｺﾞｼｯｸM" panose="020B0600000000000000" pitchFamily="50" charset="-128"/>
              <a:ea typeface="HGSｺﾞｼｯｸM" panose="020B0600000000000000" pitchFamily="50" charset="-128"/>
            </a:endParaRPr>
          </a:p>
          <a:p>
            <a:pPr marL="0" indent="0">
              <a:buNone/>
            </a:pPr>
            <a:r>
              <a:rPr lang="en-US" altLang="ja-JP" sz="3700" dirty="0">
                <a:latin typeface="HGSｺﾞｼｯｸM" panose="020B0600000000000000" pitchFamily="50" charset="-128"/>
                <a:ea typeface="HGSｺﾞｼｯｸM" panose="020B0600000000000000" pitchFamily="50" charset="-128"/>
              </a:rPr>
              <a:t>→</a:t>
            </a:r>
            <a:r>
              <a:rPr lang="ja-JP" altLang="en-US" sz="3700" dirty="0">
                <a:latin typeface="HGSｺﾞｼｯｸM" panose="020B0600000000000000" pitchFamily="50" charset="-128"/>
                <a:ea typeface="HGSｺﾞｼｯｸM" panose="020B0600000000000000" pitchFamily="50" charset="-128"/>
              </a:rPr>
              <a:t>それも重要だが、それだけで良いのか？</a:t>
            </a:r>
          </a:p>
          <a:p>
            <a:pPr marL="0" indent="0">
              <a:buNone/>
            </a:pPr>
            <a:endParaRPr lang="en-US" altLang="ja-JP" sz="37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852138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04664"/>
            <a:ext cx="7772400" cy="1224136"/>
          </a:xfrm>
        </p:spPr>
        <p:txBody>
          <a:bodyPr>
            <a:normAutofit/>
          </a:bodyPr>
          <a:lstStyle/>
          <a:p>
            <a:r>
              <a:rPr kumimoji="1" lang="ja-JP" altLang="en-US" sz="5000" dirty="0" smtClean="0">
                <a:latin typeface="HGSｺﾞｼｯｸE" panose="020B0900000000000000" pitchFamily="50" charset="-128"/>
                <a:ea typeface="HGSｺﾞｼｯｸE" panose="020B0900000000000000" pitchFamily="50" charset="-128"/>
              </a:rPr>
              <a:t>教職課程の概要</a:t>
            </a:r>
            <a:endParaRPr kumimoji="1" lang="ja-JP" altLang="en-US" sz="5000" dirty="0">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179512" y="1772816"/>
            <a:ext cx="8856984" cy="4536504"/>
          </a:xfrm>
        </p:spPr>
        <p:txBody>
          <a:bodyPr>
            <a:normAutofit lnSpcReduction="10000"/>
          </a:bodyPr>
          <a:lstStyle/>
          <a:p>
            <a:pPr lvl="0"/>
            <a:r>
              <a:rPr lang="ja-JP" altLang="ja-JP" sz="4000" dirty="0"/>
              <a:t>文</a:t>
            </a:r>
            <a:r>
              <a:rPr lang="ja-JP" altLang="ja-JP" sz="4000" dirty="0" smtClean="0"/>
              <a:t>学部</a:t>
            </a:r>
            <a:endParaRPr lang="en-US" altLang="ja-JP" sz="4000" dirty="0" smtClean="0"/>
          </a:p>
          <a:p>
            <a:pPr marL="0" lvl="0" indent="0">
              <a:buNone/>
            </a:pPr>
            <a:r>
              <a:rPr lang="en-US" altLang="ja-JP" sz="4000" dirty="0" smtClean="0"/>
              <a:t>  </a:t>
            </a:r>
            <a:r>
              <a:rPr lang="ja-JP" altLang="ja-JP" sz="3600" dirty="0" smtClean="0"/>
              <a:t>…</a:t>
            </a:r>
            <a:r>
              <a:rPr lang="ja-JP" altLang="ja-JP" sz="3600" dirty="0"/>
              <a:t>英語・国語（</a:t>
            </a:r>
            <a:r>
              <a:rPr lang="ja-JP" altLang="ja-JP" sz="3600" dirty="0" smtClean="0"/>
              <a:t>書道</a:t>
            </a:r>
            <a:r>
              <a:rPr lang="ja-JP" altLang="en-US" sz="3600" dirty="0" smtClean="0"/>
              <a:t>）</a:t>
            </a:r>
            <a:r>
              <a:rPr lang="ja-JP" altLang="ja-JP" sz="3600" dirty="0" smtClean="0"/>
              <a:t>・</a:t>
            </a:r>
            <a:r>
              <a:rPr lang="ja-JP" altLang="ja-JP" sz="3600" dirty="0"/>
              <a:t>社会科系</a:t>
            </a:r>
          </a:p>
          <a:p>
            <a:pPr lvl="0"/>
            <a:r>
              <a:rPr lang="ja-JP" altLang="ja-JP" sz="4000" dirty="0"/>
              <a:t>人間生活</a:t>
            </a:r>
            <a:r>
              <a:rPr lang="ja-JP" altLang="ja-JP" sz="4000" dirty="0" smtClean="0"/>
              <a:t>学部</a:t>
            </a:r>
            <a:endParaRPr lang="en-US" altLang="ja-JP" sz="4000" dirty="0" smtClean="0"/>
          </a:p>
          <a:p>
            <a:pPr marL="0" lvl="0" indent="0">
              <a:buNone/>
            </a:pPr>
            <a:r>
              <a:rPr lang="en-US" altLang="ja-JP" sz="4000" dirty="0"/>
              <a:t> </a:t>
            </a:r>
            <a:r>
              <a:rPr lang="en-US" altLang="ja-JP" sz="3600" dirty="0" smtClean="0"/>
              <a:t> </a:t>
            </a:r>
            <a:r>
              <a:rPr lang="ja-JP" altLang="ja-JP" sz="3600" dirty="0" smtClean="0"/>
              <a:t>…家庭</a:t>
            </a:r>
            <a:r>
              <a:rPr lang="ja-JP" altLang="en-US" sz="3600" dirty="0" smtClean="0"/>
              <a:t>科・福祉</a:t>
            </a:r>
            <a:r>
              <a:rPr lang="ja-JP" altLang="ja-JP" sz="3600" dirty="0" smtClean="0"/>
              <a:t>科</a:t>
            </a:r>
            <a:r>
              <a:rPr lang="ja-JP" altLang="ja-JP" sz="3600" dirty="0"/>
              <a:t>・栄養教諭・</a:t>
            </a:r>
            <a:r>
              <a:rPr lang="ja-JP" altLang="ja-JP" sz="3600" dirty="0" smtClean="0"/>
              <a:t>幼稚園</a:t>
            </a:r>
            <a:endParaRPr lang="en-US" altLang="ja-JP" sz="3600" dirty="0" smtClean="0"/>
          </a:p>
          <a:p>
            <a:pPr marL="0" lvl="0" indent="0">
              <a:buNone/>
            </a:pPr>
            <a:r>
              <a:rPr lang="ja-JP" altLang="en-US" sz="3600" dirty="0" smtClean="0"/>
              <a:t>　</a:t>
            </a:r>
            <a:r>
              <a:rPr lang="ja-JP" altLang="ja-JP" sz="3600" dirty="0" smtClean="0"/>
              <a:t>・</a:t>
            </a:r>
            <a:r>
              <a:rPr lang="ja-JP" altLang="ja-JP" sz="3600" dirty="0"/>
              <a:t>特別</a:t>
            </a:r>
            <a:r>
              <a:rPr lang="ja-JP" altLang="ja-JP" sz="3600" dirty="0" smtClean="0"/>
              <a:t>支援</a:t>
            </a:r>
            <a:endParaRPr lang="en-US" altLang="ja-JP" sz="3600" dirty="0" smtClean="0"/>
          </a:p>
          <a:p>
            <a:pPr marL="0" lvl="0" indent="0">
              <a:buNone/>
            </a:pPr>
            <a:endParaRPr lang="ja-JP" altLang="ja-JP" sz="3600" dirty="0"/>
          </a:p>
          <a:p>
            <a:pPr marL="0" indent="0">
              <a:buNone/>
            </a:pPr>
            <a:r>
              <a:rPr lang="en-US" altLang="ja-JP" sz="4000" dirty="0" smtClean="0"/>
              <a:t> </a:t>
            </a:r>
            <a:r>
              <a:rPr lang="ja-JP" altLang="ja-JP" sz="4000" dirty="0" smtClean="0"/>
              <a:t>→</a:t>
            </a:r>
            <a:r>
              <a:rPr lang="ja-JP" altLang="ja-JP" sz="4000" dirty="0"/>
              <a:t>同じ講義</a:t>
            </a:r>
            <a:r>
              <a:rPr lang="ja-JP" altLang="ja-JP" sz="4000" dirty="0" smtClean="0"/>
              <a:t>を</a:t>
            </a:r>
            <a:r>
              <a:rPr lang="ja-JP" altLang="en-US" sz="4000" dirty="0" smtClean="0"/>
              <a:t>複数回開講</a:t>
            </a:r>
            <a:endParaRPr lang="ja-JP" altLang="ja-JP" sz="4000" dirty="0"/>
          </a:p>
          <a:p>
            <a:pPr marL="0" indent="0">
              <a:buNone/>
            </a:pPr>
            <a:endParaRPr lang="en-US" altLang="ja-JP" sz="37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400036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76672"/>
            <a:ext cx="7772400" cy="1152128"/>
          </a:xfrm>
        </p:spPr>
        <p:txBody>
          <a:bodyPr>
            <a:normAutofit/>
          </a:bodyPr>
          <a:lstStyle/>
          <a:p>
            <a:r>
              <a:rPr kumimoji="1" lang="ja-JP" altLang="en-US" sz="5000" dirty="0" smtClean="0">
                <a:latin typeface="HGSｺﾞｼｯｸE" panose="020B0900000000000000" pitchFamily="50" charset="-128"/>
                <a:ea typeface="HGSｺﾞｼｯｸE" panose="020B0900000000000000" pitchFamily="50" charset="-128"/>
              </a:rPr>
              <a:t>教職課程の特色</a:t>
            </a:r>
            <a:endParaRPr kumimoji="1" lang="ja-JP" altLang="en-US" sz="5000" dirty="0">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179512" y="1772816"/>
            <a:ext cx="8856984" cy="4248472"/>
          </a:xfrm>
        </p:spPr>
        <p:txBody>
          <a:bodyPr>
            <a:normAutofit/>
          </a:bodyPr>
          <a:lstStyle/>
          <a:p>
            <a:pPr lvl="0"/>
            <a:r>
              <a:rPr lang="ja-JP" altLang="en-US" sz="4000" dirty="0" smtClean="0"/>
              <a:t>特色</a:t>
            </a:r>
            <a:r>
              <a:rPr lang="ja-JP" altLang="en-US" sz="4000" dirty="0"/>
              <a:t>が出しにくい</a:t>
            </a:r>
            <a:r>
              <a:rPr lang="ja-JP" altLang="en-US" sz="4000" dirty="0" smtClean="0"/>
              <a:t>領域</a:t>
            </a:r>
            <a:endParaRPr lang="en-US" altLang="ja-JP" sz="4000" dirty="0" smtClean="0"/>
          </a:p>
          <a:p>
            <a:pPr marL="0" lvl="0" indent="0">
              <a:buNone/>
            </a:pPr>
            <a:r>
              <a:rPr lang="en-US" altLang="ja-JP" sz="4000" dirty="0"/>
              <a:t> </a:t>
            </a:r>
            <a:r>
              <a:rPr lang="en-US" altLang="ja-JP" sz="4000" dirty="0" smtClean="0"/>
              <a:t>  </a:t>
            </a:r>
            <a:r>
              <a:rPr lang="en-US" altLang="ja-JP" sz="3600" dirty="0" smtClean="0"/>
              <a:t>…</a:t>
            </a:r>
            <a:r>
              <a:rPr lang="ja-JP" altLang="en-US" sz="3600" dirty="0" smtClean="0"/>
              <a:t>文科省</a:t>
            </a:r>
            <a:r>
              <a:rPr lang="ja-JP" altLang="en-US" sz="3600" dirty="0"/>
              <a:t>の規定＝</a:t>
            </a:r>
            <a:r>
              <a:rPr lang="ja-JP" altLang="en-US" sz="3600" dirty="0" smtClean="0"/>
              <a:t>縛り</a:t>
            </a:r>
            <a:endParaRPr lang="en-US" altLang="ja-JP" sz="3600" dirty="0" smtClean="0"/>
          </a:p>
          <a:p>
            <a:pPr marL="0" lvl="0" indent="0">
              <a:buNone/>
            </a:pPr>
            <a:r>
              <a:rPr lang="en-US" altLang="ja-JP" sz="3600" dirty="0" smtClean="0"/>
              <a:t> </a:t>
            </a:r>
            <a:r>
              <a:rPr lang="en-US" altLang="ja-JP" sz="3600" dirty="0"/>
              <a:t> </a:t>
            </a:r>
            <a:r>
              <a:rPr lang="en-US" altLang="ja-JP" sz="3600" dirty="0" smtClean="0"/>
              <a:t> →</a:t>
            </a:r>
            <a:r>
              <a:rPr lang="ja-JP" altLang="en-US" sz="3600" dirty="0" smtClean="0"/>
              <a:t>保守的</a:t>
            </a:r>
            <a:r>
              <a:rPr lang="ja-JP" altLang="en-US" sz="3600" dirty="0"/>
              <a:t>な領域</a:t>
            </a:r>
          </a:p>
          <a:p>
            <a:pPr lvl="0"/>
            <a:r>
              <a:rPr lang="ja-JP" altLang="en-US" sz="4000" dirty="0" smtClean="0"/>
              <a:t>「</a:t>
            </a:r>
            <a:r>
              <a:rPr lang="ja-JP" altLang="en-US" sz="4000" dirty="0"/>
              <a:t>知識」と「実践」のバランス</a:t>
            </a:r>
          </a:p>
          <a:p>
            <a:pPr marL="0" lvl="0" indent="0">
              <a:buNone/>
            </a:pPr>
            <a:r>
              <a:rPr lang="en-US" altLang="ja-JP" sz="3600" dirty="0" smtClean="0"/>
              <a:t>   →</a:t>
            </a:r>
            <a:r>
              <a:rPr lang="ja-JP" altLang="en-US" sz="3600" dirty="0"/>
              <a:t>アクティブラーニングの</a:t>
            </a:r>
            <a:r>
              <a:rPr lang="ja-JP" altLang="en-US" sz="3600" dirty="0" smtClean="0"/>
              <a:t>導入の検討</a:t>
            </a:r>
            <a:endParaRPr lang="ja-JP" altLang="en-US" sz="3600" dirty="0"/>
          </a:p>
          <a:p>
            <a:pPr marL="0" indent="0">
              <a:buNone/>
            </a:pPr>
            <a:endParaRPr lang="en-US" altLang="ja-JP" sz="37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771264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32656"/>
            <a:ext cx="7772400" cy="1008112"/>
          </a:xfrm>
        </p:spPr>
        <p:txBody>
          <a:bodyPr>
            <a:normAutofit/>
          </a:bodyPr>
          <a:lstStyle/>
          <a:p>
            <a:r>
              <a:rPr kumimoji="1" lang="ja-JP" altLang="en-US" sz="5000" dirty="0" smtClean="0">
                <a:latin typeface="HGSｺﾞｼｯｸE" panose="020B0900000000000000" pitchFamily="50" charset="-128"/>
                <a:ea typeface="HGSｺﾞｼｯｸE" panose="020B0900000000000000" pitchFamily="50" charset="-128"/>
              </a:rPr>
              <a:t>教職課程の</a:t>
            </a:r>
            <a:r>
              <a:rPr lang="ja-JP" altLang="en-US" sz="5000" dirty="0" smtClean="0">
                <a:latin typeface="HGSｺﾞｼｯｸE" panose="020B0900000000000000" pitchFamily="50" charset="-128"/>
                <a:ea typeface="HGSｺﾞｼｯｸE" panose="020B0900000000000000" pitchFamily="50" charset="-128"/>
              </a:rPr>
              <a:t>取り組み</a:t>
            </a:r>
            <a:endParaRPr kumimoji="1" lang="ja-JP" altLang="en-US" sz="5000" dirty="0">
              <a:latin typeface="HGSｺﾞｼｯｸE" panose="020B0900000000000000" pitchFamily="50" charset="-128"/>
              <a:ea typeface="HGSｺﾞｼｯｸE" panose="020B0900000000000000" pitchFamily="50" charset="-128"/>
            </a:endParaRPr>
          </a:p>
        </p:txBody>
      </p:sp>
      <p:sp>
        <p:nvSpPr>
          <p:cNvPr id="3" name="コンテンツ プレースホルダー 2"/>
          <p:cNvSpPr>
            <a:spLocks noGrp="1"/>
          </p:cNvSpPr>
          <p:nvPr>
            <p:ph sz="quarter" idx="1"/>
          </p:nvPr>
        </p:nvSpPr>
        <p:spPr>
          <a:xfrm>
            <a:off x="179512" y="1556792"/>
            <a:ext cx="8856984" cy="4824536"/>
          </a:xfrm>
        </p:spPr>
        <p:txBody>
          <a:bodyPr>
            <a:normAutofit/>
          </a:bodyPr>
          <a:lstStyle/>
          <a:p>
            <a:pPr lvl="0"/>
            <a:r>
              <a:rPr lang="ja-JP" altLang="en-US" sz="4000" dirty="0" smtClean="0"/>
              <a:t>教育制度論</a:t>
            </a:r>
            <a:endParaRPr lang="en-US" altLang="ja-JP" sz="4000" dirty="0" smtClean="0"/>
          </a:p>
          <a:p>
            <a:pPr marL="0" lvl="0" indent="0">
              <a:buNone/>
            </a:pPr>
            <a:r>
              <a:rPr lang="en-US" altLang="ja-JP" sz="3600" dirty="0" smtClean="0"/>
              <a:t>…</a:t>
            </a:r>
            <a:r>
              <a:rPr lang="ja-JP" altLang="en-US" sz="3600" dirty="0"/>
              <a:t>大学内の課題を</a:t>
            </a:r>
            <a:r>
              <a:rPr lang="ja-JP" altLang="en-US" sz="3600" dirty="0" smtClean="0"/>
              <a:t>見つけ、職員</a:t>
            </a:r>
            <a:r>
              <a:rPr lang="ja-JP" altLang="en-US" sz="3600" dirty="0"/>
              <a:t>の前で</a:t>
            </a:r>
            <a:r>
              <a:rPr lang="ja-JP" altLang="en-US" sz="3600" dirty="0" smtClean="0"/>
              <a:t>提言</a:t>
            </a:r>
            <a:endParaRPr lang="en-US" altLang="ja-JP" sz="3600" dirty="0" smtClean="0"/>
          </a:p>
          <a:p>
            <a:pPr marL="0" lvl="0" indent="0">
              <a:buNone/>
            </a:pPr>
            <a:r>
              <a:rPr lang="en-US" altLang="ja-JP" sz="3600" dirty="0" smtClean="0"/>
              <a:t>→</a:t>
            </a:r>
            <a:r>
              <a:rPr lang="ja-JP" altLang="en-US" sz="3600" dirty="0" smtClean="0"/>
              <a:t>通学方法、学食、地域連携のあり方</a:t>
            </a:r>
            <a:endParaRPr lang="ja-JP" altLang="en-US" sz="3600" dirty="0"/>
          </a:p>
          <a:p>
            <a:pPr lvl="0"/>
            <a:r>
              <a:rPr lang="ja-JP" altLang="en-US" sz="4000" dirty="0" smtClean="0"/>
              <a:t>教職</a:t>
            </a:r>
            <a:r>
              <a:rPr lang="ja-JP" altLang="en-US" sz="4000" dirty="0"/>
              <a:t>実践</a:t>
            </a:r>
            <a:r>
              <a:rPr lang="ja-JP" altLang="en-US" sz="4000" dirty="0" smtClean="0"/>
              <a:t>演習</a:t>
            </a:r>
            <a:endParaRPr lang="en-US" altLang="ja-JP" sz="4000" dirty="0" smtClean="0"/>
          </a:p>
          <a:p>
            <a:pPr marL="0" lvl="0" indent="0">
              <a:buNone/>
            </a:pPr>
            <a:r>
              <a:rPr lang="en-US" altLang="ja-JP" sz="3600" dirty="0" smtClean="0"/>
              <a:t>…</a:t>
            </a:r>
            <a:r>
              <a:rPr lang="ja-JP" altLang="en-US" sz="3600" dirty="0"/>
              <a:t>地域資源を活かした</a:t>
            </a:r>
            <a:r>
              <a:rPr lang="ja-JP" altLang="en-US" sz="3600" dirty="0" smtClean="0"/>
              <a:t>教材開発</a:t>
            </a:r>
            <a:endParaRPr lang="ja-JP" altLang="en-US" sz="3600" dirty="0"/>
          </a:p>
          <a:p>
            <a:pPr lvl="0"/>
            <a:r>
              <a:rPr lang="ja-JP" altLang="en-US" sz="4000" dirty="0" smtClean="0"/>
              <a:t>教育原理</a:t>
            </a:r>
            <a:endParaRPr lang="en-US" altLang="ja-JP" sz="4000" dirty="0" smtClean="0"/>
          </a:p>
          <a:p>
            <a:pPr marL="0" lvl="0" indent="0">
              <a:buNone/>
            </a:pPr>
            <a:r>
              <a:rPr lang="en-US" altLang="ja-JP" sz="4000" dirty="0" smtClean="0"/>
              <a:t>…</a:t>
            </a:r>
            <a:r>
              <a:rPr lang="ja-JP" altLang="en-US" sz="4000" dirty="0"/>
              <a:t>本や</a:t>
            </a:r>
            <a:r>
              <a:rPr lang="en-US" altLang="ja-JP" sz="4000" dirty="0" smtClean="0"/>
              <a:t>DVD</a:t>
            </a:r>
            <a:r>
              <a:rPr lang="ja-JP" altLang="en-US" sz="4000" dirty="0" smtClean="0"/>
              <a:t>に関するポップ作り</a:t>
            </a:r>
            <a:endParaRPr lang="ja-JP" altLang="en-US" sz="4000" dirty="0"/>
          </a:p>
        </p:txBody>
      </p:sp>
      <p:pic>
        <p:nvPicPr>
          <p:cNvPr id="5" name="図 4" descr="DSC_006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8304" y="3789040"/>
            <a:ext cx="1718787" cy="2567571"/>
          </a:xfrm>
          <a:prstGeom prst="rect">
            <a:avLst/>
          </a:prstGeom>
          <a:ln>
            <a:noFill/>
          </a:ln>
          <a:effectLst>
            <a:softEdge rad="112500"/>
          </a:effectLst>
        </p:spPr>
      </p:pic>
    </p:spTree>
    <p:extLst>
      <p:ext uri="{BB962C8B-B14F-4D97-AF65-F5344CB8AC3E}">
        <p14:creationId xmlns:p14="http://schemas.microsoft.com/office/powerpoint/2010/main" val="27577605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ジャパネスク">
  <a:themeElements>
    <a:clrScheme name="ネオン">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みやび">
      <a:majorFont>
        <a:latin typeface="Calibri"/>
        <a:ea typeface=""/>
        <a:cs typeface=""/>
        <a:font script="Jpan" typeface="HGｺﾞｼｯｸE"/>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ＭＳ ゴシック"/>
        <a:font script="Hang" typeface="맑은 고딕"/>
        <a:font script="Hans" typeface="黑体"/>
        <a:font script="Hant" typeface="微軟正黑體"/>
        <a:font script="Arab" typeface="Tahoma"/>
        <a:font script="Hebr" typeface="Tahoma"/>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ジャパネスク">
  <a:themeElements>
    <a:clrScheme name="ネオン">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ジャパネスク">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2_ジャパネスク">
  <a:themeElements>
    <a:clrScheme name="ネオン">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ジャパネスク">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design007-colorful water-">
  <a:themeElements>
    <a:clrScheme name="design007-colorful wa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007-colorful water-">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chemeClr val="accent2"/>
          </a:buClr>
          <a:buSzTx/>
          <a:buFontTx/>
          <a:buNone/>
          <a:tabLst/>
          <a:defRPr kumimoji="1" lang="en-US" sz="3200" b="0" i="0" u="none" strike="noStrike" cap="none" normalizeH="0" baseline="0" smtClean="0">
            <a:ln>
              <a:noFill/>
            </a:ln>
            <a:solidFill>
              <a:srgbClr val="00003A"/>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chemeClr val="accent2"/>
          </a:buClr>
          <a:buSzTx/>
          <a:buFontTx/>
          <a:buNone/>
          <a:tabLst/>
          <a:defRPr kumimoji="1" lang="en-US" sz="3200" b="0" i="0" u="none" strike="noStrike" cap="none" normalizeH="0" baseline="0" smtClean="0">
            <a:ln>
              <a:noFill/>
            </a:ln>
            <a:solidFill>
              <a:srgbClr val="00003A"/>
            </a:solidFill>
            <a:effectLst/>
            <a:latin typeface="Times New Roman" pitchFamily="18" charset="0"/>
            <a:ea typeface="ＭＳ Ｐゴシック" pitchFamily="50" charset="-128"/>
          </a:defRPr>
        </a:defPPr>
      </a:lstStyle>
    </a:lnDef>
  </a:objectDefaults>
  <a:extraClrSchemeLst>
    <a:extraClrScheme>
      <a:clrScheme name="design007-colorful wa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007-colorful wa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007-colorful wa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007-colorful wa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007-colorful wa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007-colorful wa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007-colorful wa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ジャパネスク">
  <a:themeElements>
    <a:clrScheme name="ネオン">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ジャパネスク">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4_ジャパネスク">
  <a:themeElements>
    <a:clrScheme name="ネオン">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ジャパネスク">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5_ジャパネスク">
  <a:themeElements>
    <a:clrScheme name="ネオン">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ジャパネスク">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2060</TotalTime>
  <Words>1426</Words>
  <Application>Microsoft Office PowerPoint</Application>
  <PresentationFormat>画面に合わせる (4:3)</PresentationFormat>
  <Paragraphs>248</Paragraphs>
  <Slides>49</Slides>
  <Notes>8</Notes>
  <HiddenSlides>0</HiddenSlides>
  <MMClips>0</MMClips>
  <ScaleCrop>false</ScaleCrop>
  <HeadingPairs>
    <vt:vector size="4" baseType="variant">
      <vt:variant>
        <vt:lpstr>テーマ</vt:lpstr>
      </vt:variant>
      <vt:variant>
        <vt:i4>7</vt:i4>
      </vt:variant>
      <vt:variant>
        <vt:lpstr>スライド タイトル</vt:lpstr>
      </vt:variant>
      <vt:variant>
        <vt:i4>49</vt:i4>
      </vt:variant>
    </vt:vector>
  </HeadingPairs>
  <TitlesOfParts>
    <vt:vector size="56" baseType="lpstr">
      <vt:lpstr>ジャパネスク</vt:lpstr>
      <vt:lpstr>1_ジャパネスク</vt:lpstr>
      <vt:lpstr>2_ジャパネスク</vt:lpstr>
      <vt:lpstr>design007-colorful water-</vt:lpstr>
      <vt:lpstr>3_ジャパネスク</vt:lpstr>
      <vt:lpstr>4_ジャパネスク</vt:lpstr>
      <vt:lpstr>5_ジャパネスク</vt:lpstr>
      <vt:lpstr>教員への道は「ポップ作り」から！</vt:lpstr>
      <vt:lpstr>自己紹介</vt:lpstr>
      <vt:lpstr>私と図書館</vt:lpstr>
      <vt:lpstr>発表の順序</vt:lpstr>
      <vt:lpstr>藤女子大学の概要</vt:lpstr>
      <vt:lpstr>北海道内における 藤女子大学というブランド</vt:lpstr>
      <vt:lpstr>教職課程の概要</vt:lpstr>
      <vt:lpstr>教職課程の特色</vt:lpstr>
      <vt:lpstr>教職課程の取り組み</vt:lpstr>
      <vt:lpstr>教職課程における取り組み</vt:lpstr>
      <vt:lpstr>教育原理の概要（2014年度）</vt:lpstr>
      <vt:lpstr>教育原理の目的</vt:lpstr>
      <vt:lpstr>なぜポップ作りを 教育原理に取り入れたのか？</vt:lpstr>
      <vt:lpstr>修得が見込まれるスキル</vt:lpstr>
      <vt:lpstr>図書館と先生との関わり</vt:lpstr>
      <vt:lpstr>【昨年度】 「ポップ作り」のガイダンス？</vt:lpstr>
      <vt:lpstr>【昨年度】 　パワーポイントを作成</vt:lpstr>
      <vt:lpstr>ポップに入れる項目</vt:lpstr>
      <vt:lpstr>【昨年度】成果</vt:lpstr>
      <vt:lpstr>昨年度の課題</vt:lpstr>
      <vt:lpstr>【今年度】 　昨年度を振り返って・・・</vt:lpstr>
      <vt:lpstr>【今年度】 　ポップコンテストの企画</vt:lpstr>
      <vt:lpstr>【今年度】 　ポップコンテスト事前準備</vt:lpstr>
      <vt:lpstr>【今年度】 　ポップコンテスト１週目</vt:lpstr>
      <vt:lpstr>【今年度】 　ポップコンテスト１週目</vt:lpstr>
      <vt:lpstr>作成されたポップの紹介（１６条）</vt:lpstr>
      <vt:lpstr>作成されたポップの紹介（１６条）</vt:lpstr>
      <vt:lpstr>作成されたポップの紹介（花川）</vt:lpstr>
      <vt:lpstr>作成されたポップの紹介（花川）</vt:lpstr>
      <vt:lpstr>【今年度】 　ポップコンテスト２週目</vt:lpstr>
      <vt:lpstr>【今年度】 　ポップコンテスト２週目</vt:lpstr>
      <vt:lpstr>【今年度】 　優勝グループへの賞品</vt:lpstr>
      <vt:lpstr>【今年度】優勝賞品試作品</vt:lpstr>
      <vt:lpstr>【今年度】試作品あれこれ①</vt:lpstr>
      <vt:lpstr>【今年度】試作品あれこれ②</vt:lpstr>
      <vt:lpstr>【今年度】試作品あれこれ③</vt:lpstr>
      <vt:lpstr>【今年度】 　優勝グループへの賞品</vt:lpstr>
      <vt:lpstr>【今年度】 　優勝グループへの賞品</vt:lpstr>
      <vt:lpstr>【今年度】 　優勝グループへの賞品</vt:lpstr>
      <vt:lpstr>【今年度】 　ポップコンテスト３週目</vt:lpstr>
      <vt:lpstr>【今年度】 　ポップコンテスト３週目</vt:lpstr>
      <vt:lpstr>【今年度】 　優勝グループへの賞品贈呈</vt:lpstr>
      <vt:lpstr>【今年度】ポップ展示</vt:lpstr>
      <vt:lpstr>学生の反応</vt:lpstr>
      <vt:lpstr>2014年度の成果</vt:lpstr>
      <vt:lpstr>【次年度に向けて】 図書館職員からの感想</vt:lpstr>
      <vt:lpstr>【次年度に向けて】最後に</vt:lpstr>
      <vt:lpstr>図書館司書との協力関係</vt:lpstr>
      <vt:lpstr>ご清聴ありがとうございました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wave</dc:creator>
  <cp:lastModifiedBy>wave</cp:lastModifiedBy>
  <cp:revision>154</cp:revision>
  <cp:lastPrinted>2014-06-25T04:23:56Z</cp:lastPrinted>
  <dcterms:created xsi:type="dcterms:W3CDTF">2014-06-14T00:30:17Z</dcterms:created>
  <dcterms:modified xsi:type="dcterms:W3CDTF">2014-10-20T04:01:30Z</dcterms:modified>
</cp:coreProperties>
</file>